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5" r:id="rId5"/>
    <p:sldId id="286" r:id="rId6"/>
    <p:sldId id="287" r:id="rId7"/>
    <p:sldId id="280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302" r:id="rId19"/>
    <p:sldId id="298" r:id="rId20"/>
    <p:sldId id="299" r:id="rId21"/>
    <p:sldId id="300" r:id="rId22"/>
    <p:sldId id="301" r:id="rId23"/>
    <p:sldId id="283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F5B8AB-8BFE-41F3-89E4-E845FF6A206B}" type="doc">
      <dgm:prSet loTypeId="urn:microsoft.com/office/officeart/2008/layout/BendingPictureBlocks" loCatId="pictur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7D22EB99-34BE-4791-9DBC-AFAF10FA8F11}">
      <dgm:prSet phldrT="[Текст]"/>
      <dgm:spPr/>
      <dgm:t>
        <a:bodyPr/>
        <a:lstStyle/>
        <a:p>
          <a:r>
            <a:rPr lang="uk-UA" dirty="0" smtClean="0"/>
            <a:t>Трикутник</a:t>
          </a:r>
          <a:endParaRPr lang="ru-RU" dirty="0"/>
        </a:p>
      </dgm:t>
    </dgm:pt>
    <dgm:pt modelId="{67D3601B-16D8-4711-BCD1-D7E12077DF28}" type="parTrans" cxnId="{C6A7D7C9-7674-4BCD-8BA1-AFCFFAF49F5C}">
      <dgm:prSet/>
      <dgm:spPr/>
      <dgm:t>
        <a:bodyPr/>
        <a:lstStyle/>
        <a:p>
          <a:endParaRPr lang="ru-RU"/>
        </a:p>
      </dgm:t>
    </dgm:pt>
    <dgm:pt modelId="{25D9B767-7C73-41A0-9A2D-4B594AB10562}" type="sibTrans" cxnId="{C6A7D7C9-7674-4BCD-8BA1-AFCFFAF49F5C}">
      <dgm:prSet/>
      <dgm:spPr/>
      <dgm:t>
        <a:bodyPr/>
        <a:lstStyle/>
        <a:p>
          <a:endParaRPr lang="ru-RU"/>
        </a:p>
      </dgm:t>
    </dgm:pt>
    <dgm:pt modelId="{87B1A2B4-CDA7-442A-834C-F65CF6AF051B}">
      <dgm:prSet phldrT="[Текст]"/>
      <dgm:spPr/>
      <dgm:t>
        <a:bodyPr/>
        <a:lstStyle/>
        <a:p>
          <a:r>
            <a:rPr lang="uk-UA" dirty="0" smtClean="0"/>
            <a:t>Трикутник</a:t>
          </a:r>
          <a:endParaRPr lang="ru-RU" dirty="0"/>
        </a:p>
      </dgm:t>
    </dgm:pt>
    <dgm:pt modelId="{7BC39EC5-0444-4A3C-A51C-FE3B3E049847}" type="parTrans" cxnId="{07BC4220-6183-4DC1-B035-A71830CCD939}">
      <dgm:prSet/>
      <dgm:spPr/>
      <dgm:t>
        <a:bodyPr/>
        <a:lstStyle/>
        <a:p>
          <a:endParaRPr lang="ru-RU"/>
        </a:p>
      </dgm:t>
    </dgm:pt>
    <dgm:pt modelId="{3BFE9A43-4ABA-4BA4-81B6-A1DE54E05181}" type="sibTrans" cxnId="{07BC4220-6183-4DC1-B035-A71830CCD939}">
      <dgm:prSet/>
      <dgm:spPr/>
      <dgm:t>
        <a:bodyPr/>
        <a:lstStyle/>
        <a:p>
          <a:endParaRPr lang="ru-RU"/>
        </a:p>
      </dgm:t>
    </dgm:pt>
    <dgm:pt modelId="{5D35AB23-994E-464E-9CC6-9B311DEFA1C0}">
      <dgm:prSet phldrT="[Текст]"/>
      <dgm:spPr/>
      <dgm:t>
        <a:bodyPr/>
        <a:lstStyle/>
        <a:p>
          <a:r>
            <a:rPr lang="uk-UA" dirty="0" smtClean="0"/>
            <a:t>Чотирикутник</a:t>
          </a:r>
          <a:endParaRPr lang="ru-RU" dirty="0"/>
        </a:p>
      </dgm:t>
    </dgm:pt>
    <dgm:pt modelId="{8A66913B-A72E-412D-BDDC-DBA53FD261FA}" type="parTrans" cxnId="{6477B87F-3FED-4D10-B37F-60DB26F71E52}">
      <dgm:prSet/>
      <dgm:spPr/>
      <dgm:t>
        <a:bodyPr/>
        <a:lstStyle/>
        <a:p>
          <a:endParaRPr lang="ru-RU"/>
        </a:p>
      </dgm:t>
    </dgm:pt>
    <dgm:pt modelId="{EE545726-4220-4D7E-B2D3-B3106066DC05}" type="sibTrans" cxnId="{6477B87F-3FED-4D10-B37F-60DB26F71E52}">
      <dgm:prSet/>
      <dgm:spPr/>
      <dgm:t>
        <a:bodyPr/>
        <a:lstStyle/>
        <a:p>
          <a:endParaRPr lang="ru-RU"/>
        </a:p>
      </dgm:t>
    </dgm:pt>
    <dgm:pt modelId="{1756205C-25C9-4638-8214-56F72DF2E2C4}">
      <dgm:prSet phldrT="[Текст]"/>
      <dgm:spPr/>
      <dgm:t>
        <a:bodyPr/>
        <a:lstStyle/>
        <a:p>
          <a:r>
            <a:rPr lang="uk-UA" dirty="0" smtClean="0"/>
            <a:t>П'ятикутник</a:t>
          </a:r>
          <a:endParaRPr lang="ru-RU" dirty="0"/>
        </a:p>
      </dgm:t>
    </dgm:pt>
    <dgm:pt modelId="{CD70F662-B076-462B-B7DB-EEF0F5510954}" type="parTrans" cxnId="{91E18C04-A88F-45E2-907F-0BFA1ADCA555}">
      <dgm:prSet/>
      <dgm:spPr/>
      <dgm:t>
        <a:bodyPr/>
        <a:lstStyle/>
        <a:p>
          <a:endParaRPr lang="ru-RU"/>
        </a:p>
      </dgm:t>
    </dgm:pt>
    <dgm:pt modelId="{947C303F-32EF-43AF-9720-9CFB81CBE1BD}" type="sibTrans" cxnId="{91E18C04-A88F-45E2-907F-0BFA1ADCA555}">
      <dgm:prSet/>
      <dgm:spPr/>
      <dgm:t>
        <a:bodyPr/>
        <a:lstStyle/>
        <a:p>
          <a:endParaRPr lang="ru-RU"/>
        </a:p>
      </dgm:t>
    </dgm:pt>
    <dgm:pt modelId="{AFC7F4D6-8957-4A66-A046-F22CB699648F}">
      <dgm:prSet phldrT="[Текст]"/>
      <dgm:spPr/>
      <dgm:t>
        <a:bodyPr/>
        <a:lstStyle/>
        <a:p>
          <a:r>
            <a:rPr lang="uk-UA" dirty="0" smtClean="0"/>
            <a:t>Шестикутник</a:t>
          </a:r>
          <a:endParaRPr lang="ru-RU" dirty="0"/>
        </a:p>
      </dgm:t>
    </dgm:pt>
    <dgm:pt modelId="{4F55B0E0-1A69-4CBA-8901-6489033EC998}" type="parTrans" cxnId="{E89E86AA-B8AD-4211-A9D2-40B10A271C76}">
      <dgm:prSet/>
      <dgm:spPr/>
      <dgm:t>
        <a:bodyPr/>
        <a:lstStyle/>
        <a:p>
          <a:endParaRPr lang="ru-RU"/>
        </a:p>
      </dgm:t>
    </dgm:pt>
    <dgm:pt modelId="{7EB783AF-2E7A-4069-9331-E35D5508CC41}" type="sibTrans" cxnId="{E89E86AA-B8AD-4211-A9D2-40B10A271C76}">
      <dgm:prSet/>
      <dgm:spPr/>
      <dgm:t>
        <a:bodyPr/>
        <a:lstStyle/>
        <a:p>
          <a:endParaRPr lang="ru-RU"/>
        </a:p>
      </dgm:t>
    </dgm:pt>
    <dgm:pt modelId="{53CC313E-8A5E-4EFB-B54B-2ED29FAE5008}">
      <dgm:prSet phldrT="[Текст]"/>
      <dgm:spPr/>
      <dgm:t>
        <a:bodyPr/>
        <a:lstStyle/>
        <a:p>
          <a:r>
            <a:rPr lang="uk-UA" dirty="0" smtClean="0"/>
            <a:t>Чотирикутник</a:t>
          </a:r>
          <a:endParaRPr lang="ru-RU" dirty="0"/>
        </a:p>
      </dgm:t>
    </dgm:pt>
    <dgm:pt modelId="{61C1C21A-7584-4684-BE77-31E4725DFBB6}" type="sibTrans" cxnId="{14BB1B8E-97DA-4507-8E2B-BCDE4747E898}">
      <dgm:prSet/>
      <dgm:spPr/>
      <dgm:t>
        <a:bodyPr/>
        <a:lstStyle/>
        <a:p>
          <a:endParaRPr lang="ru-RU"/>
        </a:p>
      </dgm:t>
    </dgm:pt>
    <dgm:pt modelId="{7F79AAF9-665B-42D0-AC46-A51984A0E8AF}" type="parTrans" cxnId="{14BB1B8E-97DA-4507-8E2B-BCDE4747E898}">
      <dgm:prSet/>
      <dgm:spPr/>
      <dgm:t>
        <a:bodyPr/>
        <a:lstStyle/>
        <a:p>
          <a:endParaRPr lang="ru-RU"/>
        </a:p>
      </dgm:t>
    </dgm:pt>
    <dgm:pt modelId="{B395B3F6-29D1-4DD2-AEE5-948409FD5597}" type="pres">
      <dgm:prSet presAssocID="{9BF5B8AB-8BFE-41F3-89E4-E845FF6A206B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1D16FBAD-ED0A-4558-8FD0-96900601C137}" type="pres">
      <dgm:prSet presAssocID="{7D22EB99-34BE-4791-9DBC-AFAF10FA8F11}" presName="composite" presStyleCnt="0"/>
      <dgm:spPr/>
    </dgm:pt>
    <dgm:pt modelId="{3F49E8AF-7F18-445B-8DB8-3EC2E7C38301}" type="pres">
      <dgm:prSet presAssocID="{7D22EB99-34BE-4791-9DBC-AFAF10FA8F11}" presName="rect1" presStyleLbl="b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A576191-293B-4613-9B05-1579E8A6DF11}" type="pres">
      <dgm:prSet presAssocID="{7D22EB99-34BE-4791-9DBC-AFAF10FA8F11}" presName="rect2" presStyleLbl="node1" presStyleIdx="0" presStyleCnt="6" custLinFactNeighborX="-31916" custLinFactNeighborY="-158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6012F7D-6DAE-4A6A-85B8-A193709A98D1}" type="pres">
      <dgm:prSet presAssocID="{25D9B767-7C73-41A0-9A2D-4B594AB10562}" presName="sibTrans" presStyleCnt="0"/>
      <dgm:spPr/>
    </dgm:pt>
    <dgm:pt modelId="{9B6DA1A2-064F-4693-BD49-26CF6DBC86B9}" type="pres">
      <dgm:prSet presAssocID="{87B1A2B4-CDA7-442A-834C-F65CF6AF051B}" presName="composite" presStyleCnt="0"/>
      <dgm:spPr/>
    </dgm:pt>
    <dgm:pt modelId="{04D16F20-C6E6-4E20-9B7E-9FF21747CCD9}" type="pres">
      <dgm:prSet presAssocID="{87B1A2B4-CDA7-442A-834C-F65CF6AF051B}" presName="rect1" presStyleLbl="bgImgPlace1" presStyleIdx="1" presStyleCnt="6" custLinFactNeighborX="12855" custLinFactNeighborY="187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33220DE-BA09-4D9F-88DF-AAE9B4AA2067}" type="pres">
      <dgm:prSet presAssocID="{87B1A2B4-CDA7-442A-834C-F65CF6AF051B}" presName="rect2" presStyleLbl="node1" presStyleIdx="1" presStyleCnt="6" custLinFactNeighborX="-6255" custLinFactNeighborY="600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593FB8-EE96-4CB9-BE7A-92C8EE267B10}" type="pres">
      <dgm:prSet presAssocID="{3BFE9A43-4ABA-4BA4-81B6-A1DE54E05181}" presName="sibTrans" presStyleCnt="0"/>
      <dgm:spPr/>
    </dgm:pt>
    <dgm:pt modelId="{58C237D2-174D-4409-B67D-AC688486AEFE}" type="pres">
      <dgm:prSet presAssocID="{53CC313E-8A5E-4EFB-B54B-2ED29FAE5008}" presName="composite" presStyleCnt="0"/>
      <dgm:spPr/>
    </dgm:pt>
    <dgm:pt modelId="{95C3C015-39BC-4C68-B7F9-328FB9A7547A}" type="pres">
      <dgm:prSet presAssocID="{53CC313E-8A5E-4EFB-B54B-2ED29FAE5008}" presName="rect1" presStyleLbl="bgImgPlace1" presStyleIdx="2" presStyleCnt="6" custLinFactNeighborX="18531" custLinFactNeighborY="187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3B1666F-FEC2-4F5A-A0D5-7B74CB52895A}" type="pres">
      <dgm:prSet presAssocID="{53CC313E-8A5E-4EFB-B54B-2ED29FAE5008}" presName="rect2" presStyleLbl="node1" presStyleIdx="2" presStyleCnt="6" custLinFactNeighborX="4219" custLinFactNeighborY="600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B28AAE-189B-487C-8D0E-C1EAD1E3650C}" type="pres">
      <dgm:prSet presAssocID="{61C1C21A-7584-4684-BE77-31E4725DFBB6}" presName="sibTrans" presStyleCnt="0"/>
      <dgm:spPr/>
    </dgm:pt>
    <dgm:pt modelId="{85D1A574-811D-4D9E-9185-62F2716492DA}" type="pres">
      <dgm:prSet presAssocID="{5D35AB23-994E-464E-9CC6-9B311DEFA1C0}" presName="composite" presStyleCnt="0"/>
      <dgm:spPr/>
    </dgm:pt>
    <dgm:pt modelId="{E27A0F00-78FE-4BA7-9505-BA32BF4A1665}" type="pres">
      <dgm:prSet presAssocID="{5D35AB23-994E-464E-9CC6-9B311DEFA1C0}" presName="rect1" presStyleLbl="b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2783885A-1904-4C22-A5BF-394180C5EEDC}" type="pres">
      <dgm:prSet presAssocID="{5D35AB23-994E-464E-9CC6-9B311DEFA1C0}" presName="rect2" presStyleLbl="node1" presStyleIdx="3" presStyleCnt="6" custLinFactNeighborX="-32409" custLinFactNeighborY="-6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038F9A-B5A7-4B59-9F62-FD74BBE0D299}" type="pres">
      <dgm:prSet presAssocID="{EE545726-4220-4D7E-B2D3-B3106066DC05}" presName="sibTrans" presStyleCnt="0"/>
      <dgm:spPr/>
    </dgm:pt>
    <dgm:pt modelId="{5F3570E8-EC4F-4A34-8128-0B6BECA5FE96}" type="pres">
      <dgm:prSet presAssocID="{1756205C-25C9-4638-8214-56F72DF2E2C4}" presName="composite" presStyleCnt="0"/>
      <dgm:spPr/>
    </dgm:pt>
    <dgm:pt modelId="{DBF1049E-3887-4E89-89A6-6D8A8E6697FF}" type="pres">
      <dgm:prSet presAssocID="{1756205C-25C9-4638-8214-56F72DF2E2C4}" presName="rect1" presStyleLbl="b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5F30D24E-DD41-4AFC-8C9F-795A80EFBC8B}" type="pres">
      <dgm:prSet presAssocID="{1756205C-25C9-4638-8214-56F72DF2E2C4}" presName="rect2" presStyleLbl="node1" presStyleIdx="4" presStyleCnt="6" custLinFactNeighborX="-26466" custLinFactNeighborY="-6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712D4F-10F3-4D8B-A55A-1AF6034AA9D4}" type="pres">
      <dgm:prSet presAssocID="{947C303F-32EF-43AF-9720-9CFB81CBE1BD}" presName="sibTrans" presStyleCnt="0"/>
      <dgm:spPr/>
    </dgm:pt>
    <dgm:pt modelId="{F3C0EA42-87D7-448B-A29B-4A1E7AF0FF10}" type="pres">
      <dgm:prSet presAssocID="{AFC7F4D6-8957-4A66-A046-F22CB699648F}" presName="composite" presStyleCnt="0"/>
      <dgm:spPr/>
    </dgm:pt>
    <dgm:pt modelId="{1F9A9AC3-EFD9-46E9-8DF7-1BA93503DCA2}" type="pres">
      <dgm:prSet presAssocID="{AFC7F4D6-8957-4A66-A046-F22CB699648F}" presName="rect1" presStyleLbl="b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3770AF30-E4D4-4355-94CD-109C5C40F9AD}" type="pres">
      <dgm:prSet presAssocID="{AFC7F4D6-8957-4A66-A046-F22CB699648F}" presName="rect2" presStyleLbl="node1" presStyleIdx="5" presStyleCnt="6" custLinFactNeighborX="-27813" custLinFactNeighborY="-62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89E86AA-B8AD-4211-A9D2-40B10A271C76}" srcId="{9BF5B8AB-8BFE-41F3-89E4-E845FF6A206B}" destId="{AFC7F4D6-8957-4A66-A046-F22CB699648F}" srcOrd="5" destOrd="0" parTransId="{4F55B0E0-1A69-4CBA-8901-6489033EC998}" sibTransId="{7EB783AF-2E7A-4069-9331-E35D5508CC41}"/>
    <dgm:cxn modelId="{600A5028-D5C4-46F9-97CB-3B01F29719FA}" type="presOf" srcId="{7D22EB99-34BE-4791-9DBC-AFAF10FA8F11}" destId="{7A576191-293B-4613-9B05-1579E8A6DF11}" srcOrd="0" destOrd="0" presId="urn:microsoft.com/office/officeart/2008/layout/BendingPictureBlocks"/>
    <dgm:cxn modelId="{EBEC31BD-CDE8-437B-BED7-90029901499C}" type="presOf" srcId="{53CC313E-8A5E-4EFB-B54B-2ED29FAE5008}" destId="{03B1666F-FEC2-4F5A-A0D5-7B74CB52895A}" srcOrd="0" destOrd="0" presId="urn:microsoft.com/office/officeart/2008/layout/BendingPictureBlocks"/>
    <dgm:cxn modelId="{C6A7D7C9-7674-4BCD-8BA1-AFCFFAF49F5C}" srcId="{9BF5B8AB-8BFE-41F3-89E4-E845FF6A206B}" destId="{7D22EB99-34BE-4791-9DBC-AFAF10FA8F11}" srcOrd="0" destOrd="0" parTransId="{67D3601B-16D8-4711-BCD1-D7E12077DF28}" sibTransId="{25D9B767-7C73-41A0-9A2D-4B594AB10562}"/>
    <dgm:cxn modelId="{AED0BA86-BF86-4905-9DC5-7609B418247B}" type="presOf" srcId="{87B1A2B4-CDA7-442A-834C-F65CF6AF051B}" destId="{D33220DE-BA09-4D9F-88DF-AAE9B4AA2067}" srcOrd="0" destOrd="0" presId="urn:microsoft.com/office/officeart/2008/layout/BendingPictureBlocks"/>
    <dgm:cxn modelId="{9F047CEB-BB7B-4C2C-A079-C14DC682BE80}" type="presOf" srcId="{AFC7F4D6-8957-4A66-A046-F22CB699648F}" destId="{3770AF30-E4D4-4355-94CD-109C5C40F9AD}" srcOrd="0" destOrd="0" presId="urn:microsoft.com/office/officeart/2008/layout/BendingPictureBlocks"/>
    <dgm:cxn modelId="{E92C84A8-F74B-4F7D-B40D-0AB566DDDA49}" type="presOf" srcId="{5D35AB23-994E-464E-9CC6-9B311DEFA1C0}" destId="{2783885A-1904-4C22-A5BF-394180C5EEDC}" srcOrd="0" destOrd="0" presId="urn:microsoft.com/office/officeart/2008/layout/BendingPictureBlocks"/>
    <dgm:cxn modelId="{91E18C04-A88F-45E2-907F-0BFA1ADCA555}" srcId="{9BF5B8AB-8BFE-41F3-89E4-E845FF6A206B}" destId="{1756205C-25C9-4638-8214-56F72DF2E2C4}" srcOrd="4" destOrd="0" parTransId="{CD70F662-B076-462B-B7DB-EEF0F5510954}" sibTransId="{947C303F-32EF-43AF-9720-9CFB81CBE1BD}"/>
    <dgm:cxn modelId="{14BB1B8E-97DA-4507-8E2B-BCDE4747E898}" srcId="{9BF5B8AB-8BFE-41F3-89E4-E845FF6A206B}" destId="{53CC313E-8A5E-4EFB-B54B-2ED29FAE5008}" srcOrd="2" destOrd="0" parTransId="{7F79AAF9-665B-42D0-AC46-A51984A0E8AF}" sibTransId="{61C1C21A-7584-4684-BE77-31E4725DFBB6}"/>
    <dgm:cxn modelId="{6477B87F-3FED-4D10-B37F-60DB26F71E52}" srcId="{9BF5B8AB-8BFE-41F3-89E4-E845FF6A206B}" destId="{5D35AB23-994E-464E-9CC6-9B311DEFA1C0}" srcOrd="3" destOrd="0" parTransId="{8A66913B-A72E-412D-BDDC-DBA53FD261FA}" sibTransId="{EE545726-4220-4D7E-B2D3-B3106066DC05}"/>
    <dgm:cxn modelId="{D2D03D3D-EDEF-4187-989D-CB9BEDCD1071}" type="presOf" srcId="{1756205C-25C9-4638-8214-56F72DF2E2C4}" destId="{5F30D24E-DD41-4AFC-8C9F-795A80EFBC8B}" srcOrd="0" destOrd="0" presId="urn:microsoft.com/office/officeart/2008/layout/BendingPictureBlocks"/>
    <dgm:cxn modelId="{07BC4220-6183-4DC1-B035-A71830CCD939}" srcId="{9BF5B8AB-8BFE-41F3-89E4-E845FF6A206B}" destId="{87B1A2B4-CDA7-442A-834C-F65CF6AF051B}" srcOrd="1" destOrd="0" parTransId="{7BC39EC5-0444-4A3C-A51C-FE3B3E049847}" sibTransId="{3BFE9A43-4ABA-4BA4-81B6-A1DE54E05181}"/>
    <dgm:cxn modelId="{7C256130-F39F-4C84-943F-8D50E7A43A58}" type="presOf" srcId="{9BF5B8AB-8BFE-41F3-89E4-E845FF6A206B}" destId="{B395B3F6-29D1-4DD2-AEE5-948409FD5597}" srcOrd="0" destOrd="0" presId="urn:microsoft.com/office/officeart/2008/layout/BendingPictureBlocks"/>
    <dgm:cxn modelId="{2A6739B2-C611-4D10-9897-DFD5EF9E7708}" type="presParOf" srcId="{B395B3F6-29D1-4DD2-AEE5-948409FD5597}" destId="{1D16FBAD-ED0A-4558-8FD0-96900601C137}" srcOrd="0" destOrd="0" presId="urn:microsoft.com/office/officeart/2008/layout/BendingPictureBlocks"/>
    <dgm:cxn modelId="{5DEC4734-76F4-49D9-9715-C0EF72804AF6}" type="presParOf" srcId="{1D16FBAD-ED0A-4558-8FD0-96900601C137}" destId="{3F49E8AF-7F18-445B-8DB8-3EC2E7C38301}" srcOrd="0" destOrd="0" presId="urn:microsoft.com/office/officeart/2008/layout/BendingPictureBlocks"/>
    <dgm:cxn modelId="{5E29B9F6-ACF6-4BAB-BBB9-0D0DBA2CFA84}" type="presParOf" srcId="{1D16FBAD-ED0A-4558-8FD0-96900601C137}" destId="{7A576191-293B-4613-9B05-1579E8A6DF11}" srcOrd="1" destOrd="0" presId="urn:microsoft.com/office/officeart/2008/layout/BendingPictureBlocks"/>
    <dgm:cxn modelId="{685D5327-B2A7-4E6A-A2A5-5EAC0B048DE0}" type="presParOf" srcId="{B395B3F6-29D1-4DD2-AEE5-948409FD5597}" destId="{66012F7D-6DAE-4A6A-85B8-A193709A98D1}" srcOrd="1" destOrd="0" presId="urn:microsoft.com/office/officeart/2008/layout/BendingPictureBlocks"/>
    <dgm:cxn modelId="{5950AAE3-D0C2-4A00-8E72-8D797A3ACD6C}" type="presParOf" srcId="{B395B3F6-29D1-4DD2-AEE5-948409FD5597}" destId="{9B6DA1A2-064F-4693-BD49-26CF6DBC86B9}" srcOrd="2" destOrd="0" presId="urn:microsoft.com/office/officeart/2008/layout/BendingPictureBlocks"/>
    <dgm:cxn modelId="{6BECD0F0-07AA-4E80-A140-0CC70E9EDB39}" type="presParOf" srcId="{9B6DA1A2-064F-4693-BD49-26CF6DBC86B9}" destId="{04D16F20-C6E6-4E20-9B7E-9FF21747CCD9}" srcOrd="0" destOrd="0" presId="urn:microsoft.com/office/officeart/2008/layout/BendingPictureBlocks"/>
    <dgm:cxn modelId="{9A53FBAC-AF4F-417F-B624-0DA0336E04CE}" type="presParOf" srcId="{9B6DA1A2-064F-4693-BD49-26CF6DBC86B9}" destId="{D33220DE-BA09-4D9F-88DF-AAE9B4AA2067}" srcOrd="1" destOrd="0" presId="urn:microsoft.com/office/officeart/2008/layout/BendingPictureBlocks"/>
    <dgm:cxn modelId="{3AD32BE1-7E78-42E0-85D8-796B8B28FB64}" type="presParOf" srcId="{B395B3F6-29D1-4DD2-AEE5-948409FD5597}" destId="{E9593FB8-EE96-4CB9-BE7A-92C8EE267B10}" srcOrd="3" destOrd="0" presId="urn:microsoft.com/office/officeart/2008/layout/BendingPictureBlocks"/>
    <dgm:cxn modelId="{D468846E-06AA-4B96-81B0-01DCBC978FBC}" type="presParOf" srcId="{B395B3F6-29D1-4DD2-AEE5-948409FD5597}" destId="{58C237D2-174D-4409-B67D-AC688486AEFE}" srcOrd="4" destOrd="0" presId="urn:microsoft.com/office/officeart/2008/layout/BendingPictureBlocks"/>
    <dgm:cxn modelId="{D02B761C-C287-46A9-A704-54F5DFB4A206}" type="presParOf" srcId="{58C237D2-174D-4409-B67D-AC688486AEFE}" destId="{95C3C015-39BC-4C68-B7F9-328FB9A7547A}" srcOrd="0" destOrd="0" presId="urn:microsoft.com/office/officeart/2008/layout/BendingPictureBlocks"/>
    <dgm:cxn modelId="{17DA5CE1-529B-480A-89C4-75059922A272}" type="presParOf" srcId="{58C237D2-174D-4409-B67D-AC688486AEFE}" destId="{03B1666F-FEC2-4F5A-A0D5-7B74CB52895A}" srcOrd="1" destOrd="0" presId="urn:microsoft.com/office/officeart/2008/layout/BendingPictureBlocks"/>
    <dgm:cxn modelId="{25651B7F-F910-45C4-81DB-90F4949BD904}" type="presParOf" srcId="{B395B3F6-29D1-4DD2-AEE5-948409FD5597}" destId="{2CB28AAE-189B-487C-8D0E-C1EAD1E3650C}" srcOrd="5" destOrd="0" presId="urn:microsoft.com/office/officeart/2008/layout/BendingPictureBlocks"/>
    <dgm:cxn modelId="{39B574E7-95AB-4DB4-8C1C-3A35867A5D0E}" type="presParOf" srcId="{B395B3F6-29D1-4DD2-AEE5-948409FD5597}" destId="{85D1A574-811D-4D9E-9185-62F2716492DA}" srcOrd="6" destOrd="0" presId="urn:microsoft.com/office/officeart/2008/layout/BendingPictureBlocks"/>
    <dgm:cxn modelId="{2C6BC940-46D1-4184-9D04-4D94E86B7115}" type="presParOf" srcId="{85D1A574-811D-4D9E-9185-62F2716492DA}" destId="{E27A0F00-78FE-4BA7-9505-BA32BF4A1665}" srcOrd="0" destOrd="0" presId="urn:microsoft.com/office/officeart/2008/layout/BendingPictureBlocks"/>
    <dgm:cxn modelId="{F8908015-AB8C-4332-870F-EEFDB371DDBF}" type="presParOf" srcId="{85D1A574-811D-4D9E-9185-62F2716492DA}" destId="{2783885A-1904-4C22-A5BF-394180C5EEDC}" srcOrd="1" destOrd="0" presId="urn:microsoft.com/office/officeart/2008/layout/BendingPictureBlocks"/>
    <dgm:cxn modelId="{B2CC5144-ABCB-4AE5-9C36-8BA4D5980965}" type="presParOf" srcId="{B395B3F6-29D1-4DD2-AEE5-948409FD5597}" destId="{AA038F9A-B5A7-4B59-9F62-FD74BBE0D299}" srcOrd="7" destOrd="0" presId="urn:microsoft.com/office/officeart/2008/layout/BendingPictureBlocks"/>
    <dgm:cxn modelId="{6202AD9F-B215-412E-BA01-70055FF1E6CC}" type="presParOf" srcId="{B395B3F6-29D1-4DD2-AEE5-948409FD5597}" destId="{5F3570E8-EC4F-4A34-8128-0B6BECA5FE96}" srcOrd="8" destOrd="0" presId="urn:microsoft.com/office/officeart/2008/layout/BendingPictureBlocks"/>
    <dgm:cxn modelId="{44F6FEF5-8CEF-438C-8ACF-A72879C4525F}" type="presParOf" srcId="{5F3570E8-EC4F-4A34-8128-0B6BECA5FE96}" destId="{DBF1049E-3887-4E89-89A6-6D8A8E6697FF}" srcOrd="0" destOrd="0" presId="urn:microsoft.com/office/officeart/2008/layout/BendingPictureBlocks"/>
    <dgm:cxn modelId="{CABBA953-2837-4716-8170-EDC76F08C657}" type="presParOf" srcId="{5F3570E8-EC4F-4A34-8128-0B6BECA5FE96}" destId="{5F30D24E-DD41-4AFC-8C9F-795A80EFBC8B}" srcOrd="1" destOrd="0" presId="urn:microsoft.com/office/officeart/2008/layout/BendingPictureBlocks"/>
    <dgm:cxn modelId="{7A9C1D02-03E4-4F0C-A9FB-CA13C163572E}" type="presParOf" srcId="{B395B3F6-29D1-4DD2-AEE5-948409FD5597}" destId="{94712D4F-10F3-4D8B-A55A-1AF6034AA9D4}" srcOrd="9" destOrd="0" presId="urn:microsoft.com/office/officeart/2008/layout/BendingPictureBlocks"/>
    <dgm:cxn modelId="{2DCA9EF7-32A6-4672-90E2-6DE89D53E305}" type="presParOf" srcId="{B395B3F6-29D1-4DD2-AEE5-948409FD5597}" destId="{F3C0EA42-87D7-448B-A29B-4A1E7AF0FF10}" srcOrd="10" destOrd="0" presId="urn:microsoft.com/office/officeart/2008/layout/BendingPictureBlocks"/>
    <dgm:cxn modelId="{2A3237E6-1B5E-432F-B8BD-23AFA44BBE6B}" type="presParOf" srcId="{F3C0EA42-87D7-448B-A29B-4A1E7AF0FF10}" destId="{1F9A9AC3-EFD9-46E9-8DF7-1BA93503DCA2}" srcOrd="0" destOrd="0" presId="urn:microsoft.com/office/officeart/2008/layout/BendingPictureBlocks"/>
    <dgm:cxn modelId="{3CA265A6-9F0D-4887-8627-C9A3AC409CAA}" type="presParOf" srcId="{F3C0EA42-87D7-448B-A29B-4A1E7AF0FF10}" destId="{3770AF30-E4D4-4355-94CD-109C5C40F9AD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EBE265-511E-4B36-8CAE-7D354D1CA2ED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FE1BDF2E-3379-470D-BACD-2181C55AA720}">
      <dgm:prSet phldrT="[Текст]"/>
      <dgm:spPr/>
      <dgm:t>
        <a:bodyPr/>
        <a:lstStyle/>
        <a:p>
          <a:r>
            <a:rPr lang="uk-UA" dirty="0" smtClean="0"/>
            <a:t>2+3</a:t>
          </a:r>
          <a:endParaRPr lang="ru-RU" dirty="0"/>
        </a:p>
      </dgm:t>
    </dgm:pt>
    <dgm:pt modelId="{476A9817-48FB-40DC-892A-65103F817D26}" type="parTrans" cxnId="{8609EA29-E64A-46F2-A0A6-61BBFC8DE561}">
      <dgm:prSet/>
      <dgm:spPr/>
      <dgm:t>
        <a:bodyPr/>
        <a:lstStyle/>
        <a:p>
          <a:endParaRPr lang="ru-RU"/>
        </a:p>
      </dgm:t>
    </dgm:pt>
    <dgm:pt modelId="{38B1F89A-DDCF-4724-B433-905AACC7C5FE}" type="sibTrans" cxnId="{8609EA29-E64A-46F2-A0A6-61BBFC8DE561}">
      <dgm:prSet/>
      <dgm:spPr/>
      <dgm:t>
        <a:bodyPr/>
        <a:lstStyle/>
        <a:p>
          <a:endParaRPr lang="ru-RU"/>
        </a:p>
      </dgm:t>
    </dgm:pt>
    <dgm:pt modelId="{9D09E53C-6246-4549-A2E5-2E9D5BB0F920}">
      <dgm:prSet phldrT="[Текст]"/>
      <dgm:spPr/>
      <dgm:t>
        <a:bodyPr/>
        <a:lstStyle/>
        <a:p>
          <a:r>
            <a:rPr lang="uk-UA" dirty="0" smtClean="0"/>
            <a:t>4+4</a:t>
          </a:r>
          <a:endParaRPr lang="ru-RU" dirty="0"/>
        </a:p>
      </dgm:t>
    </dgm:pt>
    <dgm:pt modelId="{0641DA12-E91B-42DC-8008-9EC3591FF6C8}" type="parTrans" cxnId="{A2968200-AD4F-405C-BDC4-4505FD7685D1}">
      <dgm:prSet/>
      <dgm:spPr/>
      <dgm:t>
        <a:bodyPr/>
        <a:lstStyle/>
        <a:p>
          <a:endParaRPr lang="ru-RU"/>
        </a:p>
      </dgm:t>
    </dgm:pt>
    <dgm:pt modelId="{27D8C9DE-A93D-49F8-B27A-21DA572C0DB2}" type="sibTrans" cxnId="{A2968200-AD4F-405C-BDC4-4505FD7685D1}">
      <dgm:prSet/>
      <dgm:spPr/>
      <dgm:t>
        <a:bodyPr/>
        <a:lstStyle/>
        <a:p>
          <a:endParaRPr lang="ru-RU"/>
        </a:p>
      </dgm:t>
    </dgm:pt>
    <dgm:pt modelId="{92650895-0C4B-4F8A-A4D5-3F1929CC33D5}">
      <dgm:prSet phldrT="[Текст]"/>
      <dgm:spPr/>
      <dgm:t>
        <a:bodyPr/>
        <a:lstStyle/>
        <a:p>
          <a:r>
            <a:rPr lang="uk-UA" dirty="0" smtClean="0"/>
            <a:t>7+2</a:t>
          </a:r>
          <a:endParaRPr lang="ru-RU" dirty="0"/>
        </a:p>
      </dgm:t>
    </dgm:pt>
    <dgm:pt modelId="{9F0F013C-A158-4C3A-94F9-A3B98D087538}" type="parTrans" cxnId="{02545E29-2C29-49E7-9783-247999ACC72E}">
      <dgm:prSet/>
      <dgm:spPr/>
      <dgm:t>
        <a:bodyPr/>
        <a:lstStyle/>
        <a:p>
          <a:endParaRPr lang="ru-RU"/>
        </a:p>
      </dgm:t>
    </dgm:pt>
    <dgm:pt modelId="{6F6CFF2E-E8BF-4C71-841D-62142533FF70}" type="sibTrans" cxnId="{02545E29-2C29-49E7-9783-247999ACC72E}">
      <dgm:prSet/>
      <dgm:spPr/>
      <dgm:t>
        <a:bodyPr/>
        <a:lstStyle/>
        <a:p>
          <a:endParaRPr lang="ru-RU"/>
        </a:p>
      </dgm:t>
    </dgm:pt>
    <dgm:pt modelId="{C87034CE-D2CC-4E16-BF5D-BCC1E9854687}">
      <dgm:prSet phldrT="[Текст]"/>
      <dgm:spPr/>
      <dgm:t>
        <a:bodyPr/>
        <a:lstStyle/>
        <a:p>
          <a:r>
            <a:rPr lang="uk-UA" dirty="0" smtClean="0"/>
            <a:t>6+3</a:t>
          </a:r>
          <a:endParaRPr lang="ru-RU" dirty="0"/>
        </a:p>
      </dgm:t>
    </dgm:pt>
    <dgm:pt modelId="{D1E5CD76-8CA0-45B5-AFAE-00E0DB327CBD}" type="parTrans" cxnId="{D8EDFA1A-9948-4F66-9718-0EEE4ED63B8D}">
      <dgm:prSet/>
      <dgm:spPr/>
      <dgm:t>
        <a:bodyPr/>
        <a:lstStyle/>
        <a:p>
          <a:endParaRPr lang="ru-RU"/>
        </a:p>
      </dgm:t>
    </dgm:pt>
    <dgm:pt modelId="{17A27023-2B79-4B7C-8A54-A4FEF4A62225}" type="sibTrans" cxnId="{D8EDFA1A-9948-4F66-9718-0EEE4ED63B8D}">
      <dgm:prSet/>
      <dgm:spPr/>
      <dgm:t>
        <a:bodyPr/>
        <a:lstStyle/>
        <a:p>
          <a:endParaRPr lang="ru-RU"/>
        </a:p>
      </dgm:t>
    </dgm:pt>
    <dgm:pt modelId="{8E19F30B-A4BA-42F0-9D81-D8BE8EA3C303}">
      <dgm:prSet phldrT="[Текст]"/>
      <dgm:spPr/>
      <dgm:t>
        <a:bodyPr/>
        <a:lstStyle/>
        <a:p>
          <a:r>
            <a:rPr lang="uk-UA" dirty="0" smtClean="0"/>
            <a:t>4+5</a:t>
          </a:r>
          <a:endParaRPr lang="ru-RU" dirty="0"/>
        </a:p>
      </dgm:t>
    </dgm:pt>
    <dgm:pt modelId="{A1E802D6-6871-445D-80FF-97946BE574C4}" type="parTrans" cxnId="{8E787AC5-D146-4479-A32A-5D40B4112D3E}">
      <dgm:prSet/>
      <dgm:spPr/>
      <dgm:t>
        <a:bodyPr/>
        <a:lstStyle/>
        <a:p>
          <a:endParaRPr lang="ru-RU"/>
        </a:p>
      </dgm:t>
    </dgm:pt>
    <dgm:pt modelId="{01E26116-8CB9-4088-A62B-77579465DC32}" type="sibTrans" cxnId="{8E787AC5-D146-4479-A32A-5D40B4112D3E}">
      <dgm:prSet/>
      <dgm:spPr/>
      <dgm:t>
        <a:bodyPr/>
        <a:lstStyle/>
        <a:p>
          <a:endParaRPr lang="ru-RU"/>
        </a:p>
      </dgm:t>
    </dgm:pt>
    <dgm:pt modelId="{30D0E561-333D-4472-A57D-CB97227439F4}">
      <dgm:prSet phldrT="[Текст]"/>
      <dgm:spPr/>
      <dgm:t>
        <a:bodyPr/>
        <a:lstStyle/>
        <a:p>
          <a:r>
            <a:rPr lang="uk-UA" dirty="0" smtClean="0"/>
            <a:t>6-3</a:t>
          </a:r>
          <a:endParaRPr lang="ru-RU" dirty="0"/>
        </a:p>
      </dgm:t>
    </dgm:pt>
    <dgm:pt modelId="{372AB46E-36D9-470E-8BA3-AA6BD6717020}" type="parTrans" cxnId="{6953118A-5DA2-4C23-BE35-89AC5E4F64A6}">
      <dgm:prSet/>
      <dgm:spPr/>
      <dgm:t>
        <a:bodyPr/>
        <a:lstStyle/>
        <a:p>
          <a:endParaRPr lang="ru-RU"/>
        </a:p>
      </dgm:t>
    </dgm:pt>
    <dgm:pt modelId="{9E51DB75-87AF-425F-BDA5-2E4B942F12FA}" type="sibTrans" cxnId="{6953118A-5DA2-4C23-BE35-89AC5E4F64A6}">
      <dgm:prSet/>
      <dgm:spPr/>
      <dgm:t>
        <a:bodyPr/>
        <a:lstStyle/>
        <a:p>
          <a:endParaRPr lang="ru-RU"/>
        </a:p>
      </dgm:t>
    </dgm:pt>
    <dgm:pt modelId="{F55FFD05-3353-4D08-AF43-1A21F7F1A834}">
      <dgm:prSet phldrT="[Текст]"/>
      <dgm:spPr/>
      <dgm:t>
        <a:bodyPr/>
        <a:lstStyle/>
        <a:p>
          <a:r>
            <a:rPr lang="uk-UA" dirty="0" smtClean="0"/>
            <a:t>8-4</a:t>
          </a:r>
          <a:endParaRPr lang="ru-RU" dirty="0"/>
        </a:p>
      </dgm:t>
    </dgm:pt>
    <dgm:pt modelId="{77DDA7F5-C6CD-4CC0-8540-147DD69510DD}" type="parTrans" cxnId="{F504B4E3-DE7C-40A6-B7EA-5269FDFE916F}">
      <dgm:prSet/>
      <dgm:spPr/>
      <dgm:t>
        <a:bodyPr/>
        <a:lstStyle/>
        <a:p>
          <a:endParaRPr lang="ru-RU"/>
        </a:p>
      </dgm:t>
    </dgm:pt>
    <dgm:pt modelId="{D628F0A4-D01F-419E-9056-7AA2BCBDED37}" type="sibTrans" cxnId="{F504B4E3-DE7C-40A6-B7EA-5269FDFE916F}">
      <dgm:prSet/>
      <dgm:spPr/>
      <dgm:t>
        <a:bodyPr/>
        <a:lstStyle/>
        <a:p>
          <a:endParaRPr lang="ru-RU"/>
        </a:p>
      </dgm:t>
    </dgm:pt>
    <dgm:pt modelId="{3F676044-49C5-4DA9-BA86-61039493179A}">
      <dgm:prSet phldrT="[Текст]"/>
      <dgm:spPr/>
      <dgm:t>
        <a:bodyPr/>
        <a:lstStyle/>
        <a:p>
          <a:r>
            <a:rPr lang="uk-UA" dirty="0" smtClean="0"/>
            <a:t>9-4</a:t>
          </a:r>
          <a:endParaRPr lang="ru-RU" dirty="0"/>
        </a:p>
      </dgm:t>
    </dgm:pt>
    <dgm:pt modelId="{932D4FFB-F816-4E3F-9F29-B3F093727629}" type="parTrans" cxnId="{AC6C27C5-40D2-4908-92A3-EAF8C669365D}">
      <dgm:prSet/>
      <dgm:spPr/>
      <dgm:t>
        <a:bodyPr/>
        <a:lstStyle/>
        <a:p>
          <a:endParaRPr lang="ru-RU"/>
        </a:p>
      </dgm:t>
    </dgm:pt>
    <dgm:pt modelId="{0655E3E1-E4D2-47AE-AD39-2E14A99F49ED}" type="sibTrans" cxnId="{AC6C27C5-40D2-4908-92A3-EAF8C669365D}">
      <dgm:prSet/>
      <dgm:spPr/>
      <dgm:t>
        <a:bodyPr/>
        <a:lstStyle/>
        <a:p>
          <a:endParaRPr lang="ru-RU"/>
        </a:p>
      </dgm:t>
    </dgm:pt>
    <dgm:pt modelId="{50B7FEA1-4E73-4A22-A97A-E04A0546CA46}">
      <dgm:prSet phldrT="[Текст]"/>
      <dgm:spPr/>
      <dgm:t>
        <a:bodyPr/>
        <a:lstStyle/>
        <a:p>
          <a:r>
            <a:rPr lang="uk-UA" dirty="0" smtClean="0"/>
            <a:t>9-2</a:t>
          </a:r>
          <a:endParaRPr lang="ru-RU" dirty="0"/>
        </a:p>
      </dgm:t>
    </dgm:pt>
    <dgm:pt modelId="{D69011B2-A00E-49F0-A341-16B916DDA29C}" type="parTrans" cxnId="{51619995-EEBB-41E2-86FC-4232B9CB9931}">
      <dgm:prSet/>
      <dgm:spPr/>
      <dgm:t>
        <a:bodyPr/>
        <a:lstStyle/>
        <a:p>
          <a:endParaRPr lang="ru-RU"/>
        </a:p>
      </dgm:t>
    </dgm:pt>
    <dgm:pt modelId="{5A8FC853-E6B8-45D1-8D61-DAD9EC912822}" type="sibTrans" cxnId="{51619995-EEBB-41E2-86FC-4232B9CB9931}">
      <dgm:prSet/>
      <dgm:spPr/>
      <dgm:t>
        <a:bodyPr/>
        <a:lstStyle/>
        <a:p>
          <a:endParaRPr lang="ru-RU"/>
        </a:p>
      </dgm:t>
    </dgm:pt>
    <dgm:pt modelId="{7B633968-75B6-4E21-882E-C9815A6FAF9F}">
      <dgm:prSet phldrT="[Текст]"/>
      <dgm:spPr/>
      <dgm:t>
        <a:bodyPr/>
        <a:lstStyle/>
        <a:p>
          <a:r>
            <a:rPr lang="uk-UA" dirty="0" smtClean="0"/>
            <a:t>9-6</a:t>
          </a:r>
          <a:endParaRPr lang="ru-RU" dirty="0"/>
        </a:p>
      </dgm:t>
    </dgm:pt>
    <dgm:pt modelId="{BC59A8B7-49E0-4BCD-93C5-CE6CAE61C635}" type="parTrans" cxnId="{2A6116F6-2F8B-47ED-B023-1399231C0955}">
      <dgm:prSet/>
      <dgm:spPr/>
      <dgm:t>
        <a:bodyPr/>
        <a:lstStyle/>
        <a:p>
          <a:endParaRPr lang="ru-RU"/>
        </a:p>
      </dgm:t>
    </dgm:pt>
    <dgm:pt modelId="{3F61D79D-3041-4413-8D1B-F43E49C1FD1C}" type="sibTrans" cxnId="{2A6116F6-2F8B-47ED-B023-1399231C0955}">
      <dgm:prSet/>
      <dgm:spPr/>
      <dgm:t>
        <a:bodyPr/>
        <a:lstStyle/>
        <a:p>
          <a:endParaRPr lang="ru-RU"/>
        </a:p>
      </dgm:t>
    </dgm:pt>
    <dgm:pt modelId="{652829D9-8753-4E9D-BEF6-7734505125AA}" type="pres">
      <dgm:prSet presAssocID="{B4EBE265-511E-4B36-8CAE-7D354D1CA2E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C8165F0-5F04-455D-B2BF-2AEA29E9BABB}" type="pres">
      <dgm:prSet presAssocID="{FE1BDF2E-3379-470D-BACD-2181C55AA720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333785D-A650-47E4-AF16-C75F04B4CE83}" type="pres">
      <dgm:prSet presAssocID="{38B1F89A-DDCF-4724-B433-905AACC7C5FE}" presName="sibTrans" presStyleCnt="0"/>
      <dgm:spPr/>
    </dgm:pt>
    <dgm:pt modelId="{8EB9E5AB-2B4C-49A5-B53D-EC8EDDC72A39}" type="pres">
      <dgm:prSet presAssocID="{9D09E53C-6246-4549-A2E5-2E9D5BB0F920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E653119-1188-4B31-9F5A-81DC1B07C83F}" type="pres">
      <dgm:prSet presAssocID="{27D8C9DE-A93D-49F8-B27A-21DA572C0DB2}" presName="sibTrans" presStyleCnt="0"/>
      <dgm:spPr/>
    </dgm:pt>
    <dgm:pt modelId="{0AA9B5B1-7E69-49C2-AF80-B1980EB84952}" type="pres">
      <dgm:prSet presAssocID="{92650895-0C4B-4F8A-A4D5-3F1929CC33D5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C13AF1-53ED-4B8E-8AB2-56446F1E34B2}" type="pres">
      <dgm:prSet presAssocID="{6F6CFF2E-E8BF-4C71-841D-62142533FF70}" presName="sibTrans" presStyleCnt="0"/>
      <dgm:spPr/>
    </dgm:pt>
    <dgm:pt modelId="{9A7FA8B9-CDF2-4800-BC1A-A4DF7EE080CD}" type="pres">
      <dgm:prSet presAssocID="{C87034CE-D2CC-4E16-BF5D-BCC1E9854687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1155E9-F408-453F-9A7E-0F70DB794EE7}" type="pres">
      <dgm:prSet presAssocID="{17A27023-2B79-4B7C-8A54-A4FEF4A62225}" presName="sibTrans" presStyleCnt="0"/>
      <dgm:spPr/>
    </dgm:pt>
    <dgm:pt modelId="{1C76CF4E-AAB1-4F82-B72E-CA9AD1BEB24F}" type="pres">
      <dgm:prSet presAssocID="{8E19F30B-A4BA-42F0-9D81-D8BE8EA3C303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EA8008D-415C-498D-8F02-5D7D4DDAB8CE}" type="pres">
      <dgm:prSet presAssocID="{01E26116-8CB9-4088-A62B-77579465DC32}" presName="sibTrans" presStyleCnt="0"/>
      <dgm:spPr/>
    </dgm:pt>
    <dgm:pt modelId="{021AFABA-3A09-4696-9F42-AEC0D5A10E4B}" type="pres">
      <dgm:prSet presAssocID="{30D0E561-333D-4472-A57D-CB97227439F4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79962B2-8FCD-4FF6-ACB2-04B32CF20C91}" type="pres">
      <dgm:prSet presAssocID="{9E51DB75-87AF-425F-BDA5-2E4B942F12FA}" presName="sibTrans" presStyleCnt="0"/>
      <dgm:spPr/>
    </dgm:pt>
    <dgm:pt modelId="{9774C0DD-407E-44C0-87ED-1798A5A89E8F}" type="pres">
      <dgm:prSet presAssocID="{F55FFD05-3353-4D08-AF43-1A21F7F1A834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50D8C0-3A47-4450-BF3A-6C3D9E16CA71}" type="pres">
      <dgm:prSet presAssocID="{D628F0A4-D01F-419E-9056-7AA2BCBDED37}" presName="sibTrans" presStyleCnt="0"/>
      <dgm:spPr/>
    </dgm:pt>
    <dgm:pt modelId="{2680425A-A8C0-49F5-864D-5DF9E2B9DDC7}" type="pres">
      <dgm:prSet presAssocID="{3F676044-49C5-4DA9-BA86-61039493179A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985E5E6-D807-4C9B-851D-FC6C12F400D3}" type="pres">
      <dgm:prSet presAssocID="{0655E3E1-E4D2-47AE-AD39-2E14A99F49ED}" presName="sibTrans" presStyleCnt="0"/>
      <dgm:spPr/>
    </dgm:pt>
    <dgm:pt modelId="{9C1EF67D-34A6-4B41-8832-7F1411AD6BA2}" type="pres">
      <dgm:prSet presAssocID="{50B7FEA1-4E73-4A22-A97A-E04A0546CA46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8768A1-F4AF-4F50-B6CF-B430797C9147}" type="pres">
      <dgm:prSet presAssocID="{5A8FC853-E6B8-45D1-8D61-DAD9EC912822}" presName="sibTrans" presStyleCnt="0"/>
      <dgm:spPr/>
    </dgm:pt>
    <dgm:pt modelId="{CF2EADCD-2370-482B-A7C9-5D2DEBC8AEE6}" type="pres">
      <dgm:prSet presAssocID="{7B633968-75B6-4E21-882E-C9815A6FAF9F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2545E29-2C29-49E7-9783-247999ACC72E}" srcId="{B4EBE265-511E-4B36-8CAE-7D354D1CA2ED}" destId="{92650895-0C4B-4F8A-A4D5-3F1929CC33D5}" srcOrd="2" destOrd="0" parTransId="{9F0F013C-A158-4C3A-94F9-A3B98D087538}" sibTransId="{6F6CFF2E-E8BF-4C71-841D-62142533FF70}"/>
    <dgm:cxn modelId="{2128F789-E59D-4D52-A57B-603DB2B8DDAB}" type="presOf" srcId="{3F676044-49C5-4DA9-BA86-61039493179A}" destId="{2680425A-A8C0-49F5-864D-5DF9E2B9DDC7}" srcOrd="0" destOrd="0" presId="urn:microsoft.com/office/officeart/2005/8/layout/default"/>
    <dgm:cxn modelId="{51619995-EEBB-41E2-86FC-4232B9CB9931}" srcId="{B4EBE265-511E-4B36-8CAE-7D354D1CA2ED}" destId="{50B7FEA1-4E73-4A22-A97A-E04A0546CA46}" srcOrd="8" destOrd="0" parTransId="{D69011B2-A00E-49F0-A341-16B916DDA29C}" sibTransId="{5A8FC853-E6B8-45D1-8D61-DAD9EC912822}"/>
    <dgm:cxn modelId="{192595ED-69CA-4228-93F3-A19F5A2E84EC}" type="presOf" srcId="{50B7FEA1-4E73-4A22-A97A-E04A0546CA46}" destId="{9C1EF67D-34A6-4B41-8832-7F1411AD6BA2}" srcOrd="0" destOrd="0" presId="urn:microsoft.com/office/officeart/2005/8/layout/default"/>
    <dgm:cxn modelId="{ACB59495-3681-4E83-AB45-AFEB3CC5AFE0}" type="presOf" srcId="{B4EBE265-511E-4B36-8CAE-7D354D1CA2ED}" destId="{652829D9-8753-4E9D-BEF6-7734505125AA}" srcOrd="0" destOrd="0" presId="urn:microsoft.com/office/officeart/2005/8/layout/default"/>
    <dgm:cxn modelId="{313D59AC-E35F-44D1-971D-B513FD4E50D3}" type="presOf" srcId="{7B633968-75B6-4E21-882E-C9815A6FAF9F}" destId="{CF2EADCD-2370-482B-A7C9-5D2DEBC8AEE6}" srcOrd="0" destOrd="0" presId="urn:microsoft.com/office/officeart/2005/8/layout/default"/>
    <dgm:cxn modelId="{94569E8F-15F2-46D3-A964-4D8C9A94F3DD}" type="presOf" srcId="{F55FFD05-3353-4D08-AF43-1A21F7F1A834}" destId="{9774C0DD-407E-44C0-87ED-1798A5A89E8F}" srcOrd="0" destOrd="0" presId="urn:microsoft.com/office/officeart/2005/8/layout/default"/>
    <dgm:cxn modelId="{3DEC297C-9AB1-4265-B146-4E71A8AC632A}" type="presOf" srcId="{FE1BDF2E-3379-470D-BACD-2181C55AA720}" destId="{2C8165F0-5F04-455D-B2BF-2AEA29E9BABB}" srcOrd="0" destOrd="0" presId="urn:microsoft.com/office/officeart/2005/8/layout/default"/>
    <dgm:cxn modelId="{6953118A-5DA2-4C23-BE35-89AC5E4F64A6}" srcId="{B4EBE265-511E-4B36-8CAE-7D354D1CA2ED}" destId="{30D0E561-333D-4472-A57D-CB97227439F4}" srcOrd="5" destOrd="0" parTransId="{372AB46E-36D9-470E-8BA3-AA6BD6717020}" sibTransId="{9E51DB75-87AF-425F-BDA5-2E4B942F12FA}"/>
    <dgm:cxn modelId="{8E787AC5-D146-4479-A32A-5D40B4112D3E}" srcId="{B4EBE265-511E-4B36-8CAE-7D354D1CA2ED}" destId="{8E19F30B-A4BA-42F0-9D81-D8BE8EA3C303}" srcOrd="4" destOrd="0" parTransId="{A1E802D6-6871-445D-80FF-97946BE574C4}" sibTransId="{01E26116-8CB9-4088-A62B-77579465DC32}"/>
    <dgm:cxn modelId="{F504B4E3-DE7C-40A6-B7EA-5269FDFE916F}" srcId="{B4EBE265-511E-4B36-8CAE-7D354D1CA2ED}" destId="{F55FFD05-3353-4D08-AF43-1A21F7F1A834}" srcOrd="6" destOrd="0" parTransId="{77DDA7F5-C6CD-4CC0-8540-147DD69510DD}" sibTransId="{D628F0A4-D01F-419E-9056-7AA2BCBDED37}"/>
    <dgm:cxn modelId="{DF8A13E4-1027-4FF8-86ED-18D69CB7776E}" type="presOf" srcId="{C87034CE-D2CC-4E16-BF5D-BCC1E9854687}" destId="{9A7FA8B9-CDF2-4800-BC1A-A4DF7EE080CD}" srcOrd="0" destOrd="0" presId="urn:microsoft.com/office/officeart/2005/8/layout/default"/>
    <dgm:cxn modelId="{A2968200-AD4F-405C-BDC4-4505FD7685D1}" srcId="{B4EBE265-511E-4B36-8CAE-7D354D1CA2ED}" destId="{9D09E53C-6246-4549-A2E5-2E9D5BB0F920}" srcOrd="1" destOrd="0" parTransId="{0641DA12-E91B-42DC-8008-9EC3591FF6C8}" sibTransId="{27D8C9DE-A93D-49F8-B27A-21DA572C0DB2}"/>
    <dgm:cxn modelId="{4F93E20F-D306-43E6-B5FF-A8A7B9AE492B}" type="presOf" srcId="{30D0E561-333D-4472-A57D-CB97227439F4}" destId="{021AFABA-3A09-4696-9F42-AEC0D5A10E4B}" srcOrd="0" destOrd="0" presId="urn:microsoft.com/office/officeart/2005/8/layout/default"/>
    <dgm:cxn modelId="{AC6C27C5-40D2-4908-92A3-EAF8C669365D}" srcId="{B4EBE265-511E-4B36-8CAE-7D354D1CA2ED}" destId="{3F676044-49C5-4DA9-BA86-61039493179A}" srcOrd="7" destOrd="0" parTransId="{932D4FFB-F816-4E3F-9F29-B3F093727629}" sibTransId="{0655E3E1-E4D2-47AE-AD39-2E14A99F49ED}"/>
    <dgm:cxn modelId="{D8EDFA1A-9948-4F66-9718-0EEE4ED63B8D}" srcId="{B4EBE265-511E-4B36-8CAE-7D354D1CA2ED}" destId="{C87034CE-D2CC-4E16-BF5D-BCC1E9854687}" srcOrd="3" destOrd="0" parTransId="{D1E5CD76-8CA0-45B5-AFAE-00E0DB327CBD}" sibTransId="{17A27023-2B79-4B7C-8A54-A4FEF4A62225}"/>
    <dgm:cxn modelId="{3269DC1B-E8DD-4ED3-B067-FE340DE0F127}" type="presOf" srcId="{8E19F30B-A4BA-42F0-9D81-D8BE8EA3C303}" destId="{1C76CF4E-AAB1-4F82-B72E-CA9AD1BEB24F}" srcOrd="0" destOrd="0" presId="urn:microsoft.com/office/officeart/2005/8/layout/default"/>
    <dgm:cxn modelId="{2A6116F6-2F8B-47ED-B023-1399231C0955}" srcId="{B4EBE265-511E-4B36-8CAE-7D354D1CA2ED}" destId="{7B633968-75B6-4E21-882E-C9815A6FAF9F}" srcOrd="9" destOrd="0" parTransId="{BC59A8B7-49E0-4BCD-93C5-CE6CAE61C635}" sibTransId="{3F61D79D-3041-4413-8D1B-F43E49C1FD1C}"/>
    <dgm:cxn modelId="{DDDF958B-CA6A-4009-9A34-1FA18DD60958}" type="presOf" srcId="{92650895-0C4B-4F8A-A4D5-3F1929CC33D5}" destId="{0AA9B5B1-7E69-49C2-AF80-B1980EB84952}" srcOrd="0" destOrd="0" presId="urn:microsoft.com/office/officeart/2005/8/layout/default"/>
    <dgm:cxn modelId="{816F6187-5D76-4644-A632-E0CD7F8E008E}" type="presOf" srcId="{9D09E53C-6246-4549-A2E5-2E9D5BB0F920}" destId="{8EB9E5AB-2B4C-49A5-B53D-EC8EDDC72A39}" srcOrd="0" destOrd="0" presId="urn:microsoft.com/office/officeart/2005/8/layout/default"/>
    <dgm:cxn modelId="{8609EA29-E64A-46F2-A0A6-61BBFC8DE561}" srcId="{B4EBE265-511E-4B36-8CAE-7D354D1CA2ED}" destId="{FE1BDF2E-3379-470D-BACD-2181C55AA720}" srcOrd="0" destOrd="0" parTransId="{476A9817-48FB-40DC-892A-65103F817D26}" sibTransId="{38B1F89A-DDCF-4724-B433-905AACC7C5FE}"/>
    <dgm:cxn modelId="{A6848F15-9FC9-43E6-9FC3-20701726BD32}" type="presParOf" srcId="{652829D9-8753-4E9D-BEF6-7734505125AA}" destId="{2C8165F0-5F04-455D-B2BF-2AEA29E9BABB}" srcOrd="0" destOrd="0" presId="urn:microsoft.com/office/officeart/2005/8/layout/default"/>
    <dgm:cxn modelId="{92A8168D-2CA5-4663-BE93-7CE556BB1738}" type="presParOf" srcId="{652829D9-8753-4E9D-BEF6-7734505125AA}" destId="{4333785D-A650-47E4-AF16-C75F04B4CE83}" srcOrd="1" destOrd="0" presId="urn:microsoft.com/office/officeart/2005/8/layout/default"/>
    <dgm:cxn modelId="{BA204C8F-5245-45A8-8112-5EBCC483F353}" type="presParOf" srcId="{652829D9-8753-4E9D-BEF6-7734505125AA}" destId="{8EB9E5AB-2B4C-49A5-B53D-EC8EDDC72A39}" srcOrd="2" destOrd="0" presId="urn:microsoft.com/office/officeart/2005/8/layout/default"/>
    <dgm:cxn modelId="{5D0649A9-6491-49E9-8714-94A91380C83E}" type="presParOf" srcId="{652829D9-8753-4E9D-BEF6-7734505125AA}" destId="{BE653119-1188-4B31-9F5A-81DC1B07C83F}" srcOrd="3" destOrd="0" presId="urn:microsoft.com/office/officeart/2005/8/layout/default"/>
    <dgm:cxn modelId="{EACE164C-D896-4B1A-ACCE-D76018EC53FB}" type="presParOf" srcId="{652829D9-8753-4E9D-BEF6-7734505125AA}" destId="{0AA9B5B1-7E69-49C2-AF80-B1980EB84952}" srcOrd="4" destOrd="0" presId="urn:microsoft.com/office/officeart/2005/8/layout/default"/>
    <dgm:cxn modelId="{CC7051BB-614C-4F6F-A251-2032EB946860}" type="presParOf" srcId="{652829D9-8753-4E9D-BEF6-7734505125AA}" destId="{21C13AF1-53ED-4B8E-8AB2-56446F1E34B2}" srcOrd="5" destOrd="0" presId="urn:microsoft.com/office/officeart/2005/8/layout/default"/>
    <dgm:cxn modelId="{7B330FC2-8A53-46BE-ADEF-00CDA6DABA1F}" type="presParOf" srcId="{652829D9-8753-4E9D-BEF6-7734505125AA}" destId="{9A7FA8B9-CDF2-4800-BC1A-A4DF7EE080CD}" srcOrd="6" destOrd="0" presId="urn:microsoft.com/office/officeart/2005/8/layout/default"/>
    <dgm:cxn modelId="{2493F614-01A7-4572-BFD5-5DECE8C6DBB6}" type="presParOf" srcId="{652829D9-8753-4E9D-BEF6-7734505125AA}" destId="{3C1155E9-F408-453F-9A7E-0F70DB794EE7}" srcOrd="7" destOrd="0" presId="urn:microsoft.com/office/officeart/2005/8/layout/default"/>
    <dgm:cxn modelId="{DFAA772A-C74C-4C2D-AA30-758F2E42A924}" type="presParOf" srcId="{652829D9-8753-4E9D-BEF6-7734505125AA}" destId="{1C76CF4E-AAB1-4F82-B72E-CA9AD1BEB24F}" srcOrd="8" destOrd="0" presId="urn:microsoft.com/office/officeart/2005/8/layout/default"/>
    <dgm:cxn modelId="{9D62A90C-9838-4868-9588-E91843C5E9F7}" type="presParOf" srcId="{652829D9-8753-4E9D-BEF6-7734505125AA}" destId="{FEA8008D-415C-498D-8F02-5D7D4DDAB8CE}" srcOrd="9" destOrd="0" presId="urn:microsoft.com/office/officeart/2005/8/layout/default"/>
    <dgm:cxn modelId="{0B1CAB89-DCE6-4A98-9494-E8A215EDFE9D}" type="presParOf" srcId="{652829D9-8753-4E9D-BEF6-7734505125AA}" destId="{021AFABA-3A09-4696-9F42-AEC0D5A10E4B}" srcOrd="10" destOrd="0" presId="urn:microsoft.com/office/officeart/2005/8/layout/default"/>
    <dgm:cxn modelId="{735EBBCD-28B3-40FB-A30C-2E0F4512BAC6}" type="presParOf" srcId="{652829D9-8753-4E9D-BEF6-7734505125AA}" destId="{079962B2-8FCD-4FF6-ACB2-04B32CF20C91}" srcOrd="11" destOrd="0" presId="urn:microsoft.com/office/officeart/2005/8/layout/default"/>
    <dgm:cxn modelId="{D1AB591B-1ED0-46C2-9708-97AE17C5F95D}" type="presParOf" srcId="{652829D9-8753-4E9D-BEF6-7734505125AA}" destId="{9774C0DD-407E-44C0-87ED-1798A5A89E8F}" srcOrd="12" destOrd="0" presId="urn:microsoft.com/office/officeart/2005/8/layout/default"/>
    <dgm:cxn modelId="{7EB9494F-5E43-4CAE-8626-8761FB879D01}" type="presParOf" srcId="{652829D9-8753-4E9D-BEF6-7734505125AA}" destId="{7C50D8C0-3A47-4450-BF3A-6C3D9E16CA71}" srcOrd="13" destOrd="0" presId="urn:microsoft.com/office/officeart/2005/8/layout/default"/>
    <dgm:cxn modelId="{CD2AD182-E64C-45E3-96BE-0E4068D34F61}" type="presParOf" srcId="{652829D9-8753-4E9D-BEF6-7734505125AA}" destId="{2680425A-A8C0-49F5-864D-5DF9E2B9DDC7}" srcOrd="14" destOrd="0" presId="urn:microsoft.com/office/officeart/2005/8/layout/default"/>
    <dgm:cxn modelId="{2A53A175-0702-4F5A-AE44-8FA64EDDDBF0}" type="presParOf" srcId="{652829D9-8753-4E9D-BEF6-7734505125AA}" destId="{2985E5E6-D807-4C9B-851D-FC6C12F400D3}" srcOrd="15" destOrd="0" presId="urn:microsoft.com/office/officeart/2005/8/layout/default"/>
    <dgm:cxn modelId="{3CF314BE-A4DD-4507-A6C1-A740CC0C3CFF}" type="presParOf" srcId="{652829D9-8753-4E9D-BEF6-7734505125AA}" destId="{9C1EF67D-34A6-4B41-8832-7F1411AD6BA2}" srcOrd="16" destOrd="0" presId="urn:microsoft.com/office/officeart/2005/8/layout/default"/>
    <dgm:cxn modelId="{6D268FC0-D7E1-40A9-A3BD-4B2D9E323765}" type="presParOf" srcId="{652829D9-8753-4E9D-BEF6-7734505125AA}" destId="{998768A1-F4AF-4F50-B6CF-B430797C9147}" srcOrd="17" destOrd="0" presId="urn:microsoft.com/office/officeart/2005/8/layout/default"/>
    <dgm:cxn modelId="{7C26C1B6-85C3-4548-AB7A-88FB223FD7F6}" type="presParOf" srcId="{652829D9-8753-4E9D-BEF6-7734505125AA}" destId="{CF2EADCD-2370-482B-A7C9-5D2DEBC8AEE6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A137C2-A53A-4884-92F6-3B59C34F2013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5AF81BB6-42DD-467A-8939-21F866905277}">
      <dgm:prSet phldrT="[Текст]"/>
      <dgm:spPr/>
      <dgm:t>
        <a:bodyPr/>
        <a:lstStyle/>
        <a:p>
          <a:r>
            <a:rPr lang="ru-RU" dirty="0" smtClean="0"/>
            <a:t>8 і 7  </a:t>
          </a:r>
          <a:endParaRPr lang="ru-RU" dirty="0"/>
        </a:p>
      </dgm:t>
    </dgm:pt>
    <dgm:pt modelId="{8CC09F99-F7FC-42BD-B4C5-6F6DADB7AAF4}" type="parTrans" cxnId="{17853ADB-EE5D-4B4D-8BA3-35F066058321}">
      <dgm:prSet/>
      <dgm:spPr/>
      <dgm:t>
        <a:bodyPr/>
        <a:lstStyle/>
        <a:p>
          <a:endParaRPr lang="ru-RU"/>
        </a:p>
      </dgm:t>
    </dgm:pt>
    <dgm:pt modelId="{AEBE829E-A3BD-4C4B-8E58-D4878605ABBE}" type="sibTrans" cxnId="{17853ADB-EE5D-4B4D-8BA3-35F066058321}">
      <dgm:prSet/>
      <dgm:spPr/>
      <dgm:t>
        <a:bodyPr/>
        <a:lstStyle/>
        <a:p>
          <a:endParaRPr lang="ru-RU"/>
        </a:p>
      </dgm:t>
    </dgm:pt>
    <dgm:pt modelId="{CFFF80B9-BC4C-482A-A170-08B8BBF5EF99}">
      <dgm:prSet phldrT="[Текст]"/>
      <dgm:spPr/>
      <dgm:t>
        <a:bodyPr/>
        <a:lstStyle/>
        <a:p>
          <a:r>
            <a:rPr lang="ru-RU" dirty="0" smtClean="0"/>
            <a:t>5 і 3</a:t>
          </a:r>
          <a:endParaRPr lang="ru-RU" dirty="0"/>
        </a:p>
      </dgm:t>
    </dgm:pt>
    <dgm:pt modelId="{97012964-629A-4AA0-BBFE-8D38D29A55B6}" type="parTrans" cxnId="{1EE7FB7E-E434-48E4-8EC6-06393B0F6457}">
      <dgm:prSet/>
      <dgm:spPr/>
      <dgm:t>
        <a:bodyPr/>
        <a:lstStyle/>
        <a:p>
          <a:endParaRPr lang="ru-RU"/>
        </a:p>
      </dgm:t>
    </dgm:pt>
    <dgm:pt modelId="{DCDF3056-7CA8-41FD-A3F6-A1A05B4A5F38}" type="sibTrans" cxnId="{1EE7FB7E-E434-48E4-8EC6-06393B0F6457}">
      <dgm:prSet/>
      <dgm:spPr/>
      <dgm:t>
        <a:bodyPr/>
        <a:lstStyle/>
        <a:p>
          <a:endParaRPr lang="ru-RU"/>
        </a:p>
      </dgm:t>
    </dgm:pt>
    <dgm:pt modelId="{83C033AF-A2D0-4FA7-B6A4-C367BB8CB99D}">
      <dgm:prSet phldrT="[Текст]"/>
      <dgm:spPr/>
      <dgm:t>
        <a:bodyPr/>
        <a:lstStyle/>
        <a:p>
          <a:r>
            <a:rPr lang="ru-RU" dirty="0" smtClean="0"/>
            <a:t>6 і 2  </a:t>
          </a:r>
          <a:endParaRPr lang="ru-RU" dirty="0"/>
        </a:p>
      </dgm:t>
    </dgm:pt>
    <dgm:pt modelId="{20869110-2038-4BB7-9513-8C8C5AF7C7A2}" type="parTrans" cxnId="{F6C87EBB-235D-4CC2-9BEF-91DEA257AAF9}">
      <dgm:prSet/>
      <dgm:spPr/>
      <dgm:t>
        <a:bodyPr/>
        <a:lstStyle/>
        <a:p>
          <a:endParaRPr lang="ru-RU"/>
        </a:p>
      </dgm:t>
    </dgm:pt>
    <dgm:pt modelId="{D08D2238-CB9F-492D-90E5-BFCE012AC4C1}" type="sibTrans" cxnId="{F6C87EBB-235D-4CC2-9BEF-91DEA257AAF9}">
      <dgm:prSet/>
      <dgm:spPr/>
      <dgm:t>
        <a:bodyPr/>
        <a:lstStyle/>
        <a:p>
          <a:endParaRPr lang="ru-RU"/>
        </a:p>
      </dgm:t>
    </dgm:pt>
    <dgm:pt modelId="{DA572BAA-596E-4D23-864F-7CD00BD79E18}">
      <dgm:prSet phldrT="[Текст]"/>
      <dgm:spPr/>
      <dgm:t>
        <a:bodyPr/>
        <a:lstStyle/>
        <a:p>
          <a:r>
            <a:rPr lang="ru-RU" dirty="0" smtClean="0"/>
            <a:t>4 і 9  </a:t>
          </a:r>
          <a:endParaRPr lang="ru-RU" dirty="0"/>
        </a:p>
      </dgm:t>
    </dgm:pt>
    <dgm:pt modelId="{483ED75C-B146-4B94-A703-D870A0150C8B}" type="parTrans" cxnId="{0853EF9B-134B-48B6-AE89-C350C7A4D922}">
      <dgm:prSet/>
      <dgm:spPr/>
      <dgm:t>
        <a:bodyPr/>
        <a:lstStyle/>
        <a:p>
          <a:endParaRPr lang="ru-RU"/>
        </a:p>
      </dgm:t>
    </dgm:pt>
    <dgm:pt modelId="{E2B856C9-1B3E-4111-901E-76B8251CFC52}" type="sibTrans" cxnId="{0853EF9B-134B-48B6-AE89-C350C7A4D922}">
      <dgm:prSet/>
      <dgm:spPr/>
      <dgm:t>
        <a:bodyPr/>
        <a:lstStyle/>
        <a:p>
          <a:endParaRPr lang="ru-RU"/>
        </a:p>
      </dgm:t>
    </dgm:pt>
    <dgm:pt modelId="{23E931FE-F083-426A-9B19-C753D91AD0CF}">
      <dgm:prSet phldrT="[Текст]"/>
      <dgm:spPr/>
      <dgm:t>
        <a:bodyPr/>
        <a:lstStyle/>
        <a:p>
          <a:r>
            <a:rPr lang="ru-RU" dirty="0" smtClean="0"/>
            <a:t>3 і 1</a:t>
          </a:r>
          <a:endParaRPr lang="ru-RU" dirty="0"/>
        </a:p>
      </dgm:t>
    </dgm:pt>
    <dgm:pt modelId="{5C609CBD-4684-4EBB-986D-2F5830CFD481}" type="parTrans" cxnId="{830107B3-01DB-4747-9CF4-74850522935D}">
      <dgm:prSet/>
      <dgm:spPr/>
      <dgm:t>
        <a:bodyPr/>
        <a:lstStyle/>
        <a:p>
          <a:endParaRPr lang="ru-RU"/>
        </a:p>
      </dgm:t>
    </dgm:pt>
    <dgm:pt modelId="{0594208C-FA06-4B5E-9D21-6AB2DC105147}" type="sibTrans" cxnId="{830107B3-01DB-4747-9CF4-74850522935D}">
      <dgm:prSet/>
      <dgm:spPr/>
      <dgm:t>
        <a:bodyPr/>
        <a:lstStyle/>
        <a:p>
          <a:endParaRPr lang="ru-RU"/>
        </a:p>
      </dgm:t>
    </dgm:pt>
    <dgm:pt modelId="{0989D0C8-9852-4F92-BB2C-EC42E4565674}" type="pres">
      <dgm:prSet presAssocID="{F0A137C2-A53A-4884-92F6-3B59C34F20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52114BD-E748-4228-B602-43E5370FC0A4}" type="pres">
      <dgm:prSet presAssocID="{5AF81BB6-42DD-467A-8939-21F86690527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508FBF-A091-4919-BF49-F22F2177C6A1}" type="pres">
      <dgm:prSet presAssocID="{AEBE829E-A3BD-4C4B-8E58-D4878605ABBE}" presName="sibTrans" presStyleCnt="0"/>
      <dgm:spPr/>
    </dgm:pt>
    <dgm:pt modelId="{4E586692-4AE4-43FF-91C4-E7D31FA89AE2}" type="pres">
      <dgm:prSet presAssocID="{CFFF80B9-BC4C-482A-A170-08B8BBF5EF9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A447A6-B08A-462E-BA61-35950EBB0669}" type="pres">
      <dgm:prSet presAssocID="{DCDF3056-7CA8-41FD-A3F6-A1A05B4A5F38}" presName="sibTrans" presStyleCnt="0"/>
      <dgm:spPr/>
    </dgm:pt>
    <dgm:pt modelId="{4728E33B-AD2A-4E3D-9A6B-7E4ECEBAFD22}" type="pres">
      <dgm:prSet presAssocID="{83C033AF-A2D0-4FA7-B6A4-C367BB8CB99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96BD9C-BD56-4E13-BBF8-C1A74CEF3E8E}" type="pres">
      <dgm:prSet presAssocID="{D08D2238-CB9F-492D-90E5-BFCE012AC4C1}" presName="sibTrans" presStyleCnt="0"/>
      <dgm:spPr/>
    </dgm:pt>
    <dgm:pt modelId="{A0AA793F-CBA3-4B22-8337-F74A937B83BF}" type="pres">
      <dgm:prSet presAssocID="{DA572BAA-596E-4D23-864F-7CD00BD79E1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3524DD0-0729-4905-9932-48ED33F1158F}" type="pres">
      <dgm:prSet presAssocID="{E2B856C9-1B3E-4111-901E-76B8251CFC52}" presName="sibTrans" presStyleCnt="0"/>
      <dgm:spPr/>
    </dgm:pt>
    <dgm:pt modelId="{0DA7C311-4BF6-4433-AF36-5B209D6AD5EB}" type="pres">
      <dgm:prSet presAssocID="{23E931FE-F083-426A-9B19-C753D91AD0C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7853ADB-EE5D-4B4D-8BA3-35F066058321}" srcId="{F0A137C2-A53A-4884-92F6-3B59C34F2013}" destId="{5AF81BB6-42DD-467A-8939-21F866905277}" srcOrd="0" destOrd="0" parTransId="{8CC09F99-F7FC-42BD-B4C5-6F6DADB7AAF4}" sibTransId="{AEBE829E-A3BD-4C4B-8E58-D4878605ABBE}"/>
    <dgm:cxn modelId="{830107B3-01DB-4747-9CF4-74850522935D}" srcId="{F0A137C2-A53A-4884-92F6-3B59C34F2013}" destId="{23E931FE-F083-426A-9B19-C753D91AD0CF}" srcOrd="4" destOrd="0" parTransId="{5C609CBD-4684-4EBB-986D-2F5830CFD481}" sibTransId="{0594208C-FA06-4B5E-9D21-6AB2DC105147}"/>
    <dgm:cxn modelId="{0853EF9B-134B-48B6-AE89-C350C7A4D922}" srcId="{F0A137C2-A53A-4884-92F6-3B59C34F2013}" destId="{DA572BAA-596E-4D23-864F-7CD00BD79E18}" srcOrd="3" destOrd="0" parTransId="{483ED75C-B146-4B94-A703-D870A0150C8B}" sibTransId="{E2B856C9-1B3E-4111-901E-76B8251CFC52}"/>
    <dgm:cxn modelId="{8C4F8FD2-0A44-494D-98C7-4949E5539861}" type="presOf" srcId="{DA572BAA-596E-4D23-864F-7CD00BD79E18}" destId="{A0AA793F-CBA3-4B22-8337-F74A937B83BF}" srcOrd="0" destOrd="0" presId="urn:microsoft.com/office/officeart/2005/8/layout/default"/>
    <dgm:cxn modelId="{A26ACD69-6B94-4DE1-89C4-4865D825EE17}" type="presOf" srcId="{F0A137C2-A53A-4884-92F6-3B59C34F2013}" destId="{0989D0C8-9852-4F92-BB2C-EC42E4565674}" srcOrd="0" destOrd="0" presId="urn:microsoft.com/office/officeart/2005/8/layout/default"/>
    <dgm:cxn modelId="{10C7E4F0-08A8-4CD2-941E-97E6B25334E5}" type="presOf" srcId="{CFFF80B9-BC4C-482A-A170-08B8BBF5EF99}" destId="{4E586692-4AE4-43FF-91C4-E7D31FA89AE2}" srcOrd="0" destOrd="0" presId="urn:microsoft.com/office/officeart/2005/8/layout/default"/>
    <dgm:cxn modelId="{BDE223D8-CA0B-4DDC-ADA8-57C96FAF021A}" type="presOf" srcId="{23E931FE-F083-426A-9B19-C753D91AD0CF}" destId="{0DA7C311-4BF6-4433-AF36-5B209D6AD5EB}" srcOrd="0" destOrd="0" presId="urn:microsoft.com/office/officeart/2005/8/layout/default"/>
    <dgm:cxn modelId="{F6C87EBB-235D-4CC2-9BEF-91DEA257AAF9}" srcId="{F0A137C2-A53A-4884-92F6-3B59C34F2013}" destId="{83C033AF-A2D0-4FA7-B6A4-C367BB8CB99D}" srcOrd="2" destOrd="0" parTransId="{20869110-2038-4BB7-9513-8C8C5AF7C7A2}" sibTransId="{D08D2238-CB9F-492D-90E5-BFCE012AC4C1}"/>
    <dgm:cxn modelId="{325A83D6-2C93-4F17-817D-6F07E96C110D}" type="presOf" srcId="{5AF81BB6-42DD-467A-8939-21F866905277}" destId="{652114BD-E748-4228-B602-43E5370FC0A4}" srcOrd="0" destOrd="0" presId="urn:microsoft.com/office/officeart/2005/8/layout/default"/>
    <dgm:cxn modelId="{1EE7FB7E-E434-48E4-8EC6-06393B0F6457}" srcId="{F0A137C2-A53A-4884-92F6-3B59C34F2013}" destId="{CFFF80B9-BC4C-482A-A170-08B8BBF5EF99}" srcOrd="1" destOrd="0" parTransId="{97012964-629A-4AA0-BBFE-8D38D29A55B6}" sibTransId="{DCDF3056-7CA8-41FD-A3F6-A1A05B4A5F38}"/>
    <dgm:cxn modelId="{6E47ADC3-FE50-4668-AAA8-B88F06AB944A}" type="presOf" srcId="{83C033AF-A2D0-4FA7-B6A4-C367BB8CB99D}" destId="{4728E33B-AD2A-4E3D-9A6B-7E4ECEBAFD22}" srcOrd="0" destOrd="0" presId="urn:microsoft.com/office/officeart/2005/8/layout/default"/>
    <dgm:cxn modelId="{39B29022-5FB5-4F99-95DA-24B4CB8ACBC2}" type="presParOf" srcId="{0989D0C8-9852-4F92-BB2C-EC42E4565674}" destId="{652114BD-E748-4228-B602-43E5370FC0A4}" srcOrd="0" destOrd="0" presId="urn:microsoft.com/office/officeart/2005/8/layout/default"/>
    <dgm:cxn modelId="{400AF586-CA19-490D-A518-187A961B67B3}" type="presParOf" srcId="{0989D0C8-9852-4F92-BB2C-EC42E4565674}" destId="{3C508FBF-A091-4919-BF49-F22F2177C6A1}" srcOrd="1" destOrd="0" presId="urn:microsoft.com/office/officeart/2005/8/layout/default"/>
    <dgm:cxn modelId="{7CC3FE85-17C6-46FE-B2CD-C397EB1EE28C}" type="presParOf" srcId="{0989D0C8-9852-4F92-BB2C-EC42E4565674}" destId="{4E586692-4AE4-43FF-91C4-E7D31FA89AE2}" srcOrd="2" destOrd="0" presId="urn:microsoft.com/office/officeart/2005/8/layout/default"/>
    <dgm:cxn modelId="{3E4E6424-5D08-41F1-8D4B-B05E8CFD82D1}" type="presParOf" srcId="{0989D0C8-9852-4F92-BB2C-EC42E4565674}" destId="{5EA447A6-B08A-462E-BA61-35950EBB0669}" srcOrd="3" destOrd="0" presId="urn:microsoft.com/office/officeart/2005/8/layout/default"/>
    <dgm:cxn modelId="{C33109CF-DA2C-4F7E-A311-6B8FC5981871}" type="presParOf" srcId="{0989D0C8-9852-4F92-BB2C-EC42E4565674}" destId="{4728E33B-AD2A-4E3D-9A6B-7E4ECEBAFD22}" srcOrd="4" destOrd="0" presId="urn:microsoft.com/office/officeart/2005/8/layout/default"/>
    <dgm:cxn modelId="{C69C1C0E-B613-4F67-9011-994A8CD77342}" type="presParOf" srcId="{0989D0C8-9852-4F92-BB2C-EC42E4565674}" destId="{2D96BD9C-BD56-4E13-BBF8-C1A74CEF3E8E}" srcOrd="5" destOrd="0" presId="urn:microsoft.com/office/officeart/2005/8/layout/default"/>
    <dgm:cxn modelId="{67D3376C-030D-48C8-A1E5-C4DFCECAF983}" type="presParOf" srcId="{0989D0C8-9852-4F92-BB2C-EC42E4565674}" destId="{A0AA793F-CBA3-4B22-8337-F74A937B83BF}" srcOrd="6" destOrd="0" presId="urn:microsoft.com/office/officeart/2005/8/layout/default"/>
    <dgm:cxn modelId="{809C8AB3-5E9C-438D-A833-0C7F6F961A5C}" type="presParOf" srcId="{0989D0C8-9852-4F92-BB2C-EC42E4565674}" destId="{23524DD0-0729-4905-9932-48ED33F1158F}" srcOrd="7" destOrd="0" presId="urn:microsoft.com/office/officeart/2005/8/layout/default"/>
    <dgm:cxn modelId="{DABADD97-FC4A-4AE3-9B2D-1A261EB21F2B}" type="presParOf" srcId="{0989D0C8-9852-4F92-BB2C-EC42E4565674}" destId="{0DA7C311-4BF6-4433-AF36-5B209D6AD5E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ED8388-AF88-49FD-AA5D-C710D25A9D80}" type="doc">
      <dgm:prSet loTypeId="urn:microsoft.com/office/officeart/2005/8/layout/bList2" loCatId="list" qsTypeId="urn:microsoft.com/office/officeart/2005/8/quickstyle/simple3" qsCatId="simple" csTypeId="urn:microsoft.com/office/officeart/2005/8/colors/accent1_2" csCatId="accent1" phldr="1"/>
      <dgm:spPr/>
    </dgm:pt>
    <dgm:pt modelId="{21A5067E-5FA2-419D-8179-0C359BFD02B4}">
      <dgm:prSet phldrT="[Текст]"/>
      <dgm:spPr/>
      <dgm:t>
        <a:bodyPr/>
        <a:lstStyle/>
        <a:p>
          <a:r>
            <a:rPr lang="uk-UA" dirty="0" smtClean="0"/>
            <a:t>Синиця</a:t>
          </a:r>
          <a:endParaRPr lang="ru-RU" dirty="0"/>
        </a:p>
      </dgm:t>
    </dgm:pt>
    <dgm:pt modelId="{43D2C0AE-3141-4372-B291-98FCF761C053}" type="parTrans" cxnId="{5F4DD26C-C6BC-4262-B421-7B51F2B573BF}">
      <dgm:prSet/>
      <dgm:spPr/>
      <dgm:t>
        <a:bodyPr/>
        <a:lstStyle/>
        <a:p>
          <a:endParaRPr lang="ru-RU"/>
        </a:p>
      </dgm:t>
    </dgm:pt>
    <dgm:pt modelId="{3D7FD404-E6BA-413B-8EEC-9EA5D9CA79CC}" type="sibTrans" cxnId="{5F4DD26C-C6BC-4262-B421-7B51F2B573BF}">
      <dgm:prSet/>
      <dgm:spPr/>
      <dgm:t>
        <a:bodyPr/>
        <a:lstStyle/>
        <a:p>
          <a:endParaRPr lang="ru-RU"/>
        </a:p>
      </dgm:t>
    </dgm:pt>
    <dgm:pt modelId="{346553FF-FD74-4360-A980-D7B06BBF0D1A}">
      <dgm:prSet phldrT="[Текст]"/>
      <dgm:spPr/>
      <dgm:t>
        <a:bodyPr/>
        <a:lstStyle/>
        <a:p>
          <a:r>
            <a:rPr lang="uk-UA" dirty="0" smtClean="0"/>
            <a:t>Сойка</a:t>
          </a:r>
          <a:endParaRPr lang="ru-RU" dirty="0"/>
        </a:p>
      </dgm:t>
    </dgm:pt>
    <dgm:pt modelId="{F5831756-2BB3-45BB-B733-A991280D00DC}" type="parTrans" cxnId="{4E75EE9F-61A9-4977-8113-CBE0978D6CBE}">
      <dgm:prSet/>
      <dgm:spPr/>
      <dgm:t>
        <a:bodyPr/>
        <a:lstStyle/>
        <a:p>
          <a:endParaRPr lang="ru-RU"/>
        </a:p>
      </dgm:t>
    </dgm:pt>
    <dgm:pt modelId="{1AF63AEF-C116-4DC4-9CDF-EA3CB1ECD632}" type="sibTrans" cxnId="{4E75EE9F-61A9-4977-8113-CBE0978D6CBE}">
      <dgm:prSet/>
      <dgm:spPr/>
      <dgm:t>
        <a:bodyPr/>
        <a:lstStyle/>
        <a:p>
          <a:endParaRPr lang="ru-RU"/>
        </a:p>
      </dgm:t>
    </dgm:pt>
    <dgm:pt modelId="{9D11DA74-D027-4D99-B177-2CEB6F817F9C}">
      <dgm:prSet phldrT="[Текст]"/>
      <dgm:spPr/>
      <dgm:t>
        <a:bodyPr/>
        <a:lstStyle/>
        <a:p>
          <a:r>
            <a:rPr lang="uk-UA" dirty="0" smtClean="0"/>
            <a:t>Горобець</a:t>
          </a:r>
          <a:endParaRPr lang="ru-RU" dirty="0"/>
        </a:p>
      </dgm:t>
    </dgm:pt>
    <dgm:pt modelId="{3248F682-ACE4-4FEE-8A2E-C952B6C0B481}" type="parTrans" cxnId="{940456D1-3B1B-4B82-A201-B6D4AFC66A35}">
      <dgm:prSet/>
      <dgm:spPr/>
      <dgm:t>
        <a:bodyPr/>
        <a:lstStyle/>
        <a:p>
          <a:endParaRPr lang="ru-RU"/>
        </a:p>
      </dgm:t>
    </dgm:pt>
    <dgm:pt modelId="{FB1554A2-B915-4EF9-A9BF-C78F97790C24}" type="sibTrans" cxnId="{940456D1-3B1B-4B82-A201-B6D4AFC66A35}">
      <dgm:prSet/>
      <dgm:spPr/>
      <dgm:t>
        <a:bodyPr/>
        <a:lstStyle/>
        <a:p>
          <a:endParaRPr lang="ru-RU"/>
        </a:p>
      </dgm:t>
    </dgm:pt>
    <dgm:pt modelId="{E1594B56-26FE-4C85-BE03-399188881A14}" type="pres">
      <dgm:prSet presAssocID="{D7ED8388-AF88-49FD-AA5D-C710D25A9D80}" presName="diagram" presStyleCnt="0">
        <dgm:presLayoutVars>
          <dgm:dir/>
          <dgm:animLvl val="lvl"/>
          <dgm:resizeHandles val="exact"/>
        </dgm:presLayoutVars>
      </dgm:prSet>
      <dgm:spPr/>
    </dgm:pt>
    <dgm:pt modelId="{738CACFA-5FDA-49EF-8D36-CA8CC0214CBA}" type="pres">
      <dgm:prSet presAssocID="{21A5067E-5FA2-419D-8179-0C359BFD02B4}" presName="compNode" presStyleCnt="0"/>
      <dgm:spPr/>
    </dgm:pt>
    <dgm:pt modelId="{D47325B0-C9AC-45B0-A122-67FAE2A9813A}" type="pres">
      <dgm:prSet presAssocID="{21A5067E-5FA2-419D-8179-0C359BFD02B4}" presName="childRect" presStyleLbl="bgAcc1" presStyleIdx="0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E290F4A-2D12-4E76-A660-8A2FDF72E7F0}" type="pres">
      <dgm:prSet presAssocID="{21A5067E-5FA2-419D-8179-0C359BFD02B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8F9240-5362-4F4B-93AE-B4744D8D9D29}" type="pres">
      <dgm:prSet presAssocID="{21A5067E-5FA2-419D-8179-0C359BFD02B4}" presName="parentRect" presStyleLbl="alignNode1" presStyleIdx="0" presStyleCnt="3"/>
      <dgm:spPr/>
      <dgm:t>
        <a:bodyPr/>
        <a:lstStyle/>
        <a:p>
          <a:endParaRPr lang="ru-RU"/>
        </a:p>
      </dgm:t>
    </dgm:pt>
    <dgm:pt modelId="{D11D061B-0C3F-4D5B-9F53-73866378BF62}" type="pres">
      <dgm:prSet presAssocID="{21A5067E-5FA2-419D-8179-0C359BFD02B4}" presName="adorn" presStyleLbl="fgAccFollowNode1" presStyleIdx="0" presStyleCnt="3"/>
      <dgm:spPr/>
    </dgm:pt>
    <dgm:pt modelId="{8D65C94A-F882-4C82-9188-9E60EBF7F24A}" type="pres">
      <dgm:prSet presAssocID="{3D7FD404-E6BA-413B-8EEC-9EA5D9CA79C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8F933862-15EE-4644-983B-CA3EB1640459}" type="pres">
      <dgm:prSet presAssocID="{346553FF-FD74-4360-A980-D7B06BBF0D1A}" presName="compNode" presStyleCnt="0"/>
      <dgm:spPr/>
    </dgm:pt>
    <dgm:pt modelId="{39F15E68-CD1D-4A08-931C-A4483835B926}" type="pres">
      <dgm:prSet presAssocID="{346553FF-FD74-4360-A980-D7B06BBF0D1A}" presName="childRect" presStyleLbl="bgAcc1" presStyleIdx="1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C9F9EFA-E47C-4271-A4A0-CF0719459D8E}" type="pres">
      <dgm:prSet presAssocID="{346553FF-FD74-4360-A980-D7B06BBF0D1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01D5D97-8602-42D6-8C9C-897FA2E1002F}" type="pres">
      <dgm:prSet presAssocID="{346553FF-FD74-4360-A980-D7B06BBF0D1A}" presName="parentRect" presStyleLbl="alignNode1" presStyleIdx="1" presStyleCnt="3"/>
      <dgm:spPr/>
      <dgm:t>
        <a:bodyPr/>
        <a:lstStyle/>
        <a:p>
          <a:endParaRPr lang="ru-RU"/>
        </a:p>
      </dgm:t>
    </dgm:pt>
    <dgm:pt modelId="{A688664E-4630-488E-AFF3-BF15F6502984}" type="pres">
      <dgm:prSet presAssocID="{346553FF-FD74-4360-A980-D7B06BBF0D1A}" presName="adorn" presStyleLbl="fgAccFollowNode1" presStyleIdx="1" presStyleCnt="3"/>
      <dgm:spPr/>
    </dgm:pt>
    <dgm:pt modelId="{9050D8B6-8307-4F43-9E6D-1B3025FDAE8B}" type="pres">
      <dgm:prSet presAssocID="{1AF63AEF-C116-4DC4-9CDF-EA3CB1ECD632}" presName="sibTrans" presStyleLbl="sibTrans2D1" presStyleIdx="0" presStyleCnt="0"/>
      <dgm:spPr/>
      <dgm:t>
        <a:bodyPr/>
        <a:lstStyle/>
        <a:p>
          <a:endParaRPr lang="ru-RU"/>
        </a:p>
      </dgm:t>
    </dgm:pt>
    <dgm:pt modelId="{7E09B001-A123-4958-82B0-659173AF9284}" type="pres">
      <dgm:prSet presAssocID="{9D11DA74-D027-4D99-B177-2CEB6F817F9C}" presName="compNode" presStyleCnt="0"/>
      <dgm:spPr/>
    </dgm:pt>
    <dgm:pt modelId="{20F93F8C-DF38-429B-927B-24A6321E997D}" type="pres">
      <dgm:prSet presAssocID="{9D11DA74-D027-4D99-B177-2CEB6F817F9C}" presName="childRect" presStyleLbl="bgAcc1" presStyleIdx="2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524BA7F9-7E81-4D40-8CE2-4135A7F27088}" type="pres">
      <dgm:prSet presAssocID="{9D11DA74-D027-4D99-B177-2CEB6F817F9C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2D53E51-D9F6-4568-BE62-D5951B846DDF}" type="pres">
      <dgm:prSet presAssocID="{9D11DA74-D027-4D99-B177-2CEB6F817F9C}" presName="parentRect" presStyleLbl="alignNode1" presStyleIdx="2" presStyleCnt="3"/>
      <dgm:spPr/>
      <dgm:t>
        <a:bodyPr/>
        <a:lstStyle/>
        <a:p>
          <a:endParaRPr lang="ru-RU"/>
        </a:p>
      </dgm:t>
    </dgm:pt>
    <dgm:pt modelId="{7D622B5A-BD53-44C1-B745-2FCAF1B2C137}" type="pres">
      <dgm:prSet presAssocID="{9D11DA74-D027-4D99-B177-2CEB6F817F9C}" presName="adorn" presStyleLbl="fgAccFollowNode1" presStyleIdx="2" presStyleCnt="3"/>
      <dgm:spPr/>
    </dgm:pt>
  </dgm:ptLst>
  <dgm:cxnLst>
    <dgm:cxn modelId="{4E75EE9F-61A9-4977-8113-CBE0978D6CBE}" srcId="{D7ED8388-AF88-49FD-AA5D-C710D25A9D80}" destId="{346553FF-FD74-4360-A980-D7B06BBF0D1A}" srcOrd="1" destOrd="0" parTransId="{F5831756-2BB3-45BB-B733-A991280D00DC}" sibTransId="{1AF63AEF-C116-4DC4-9CDF-EA3CB1ECD632}"/>
    <dgm:cxn modelId="{EB28282C-92DC-4DA7-AFFC-5A97FA4BCEAD}" type="presOf" srcId="{3D7FD404-E6BA-413B-8EEC-9EA5D9CA79CC}" destId="{8D65C94A-F882-4C82-9188-9E60EBF7F24A}" srcOrd="0" destOrd="0" presId="urn:microsoft.com/office/officeart/2005/8/layout/bList2"/>
    <dgm:cxn modelId="{71B8DB8D-281A-4969-9262-CCB0948FF1B7}" type="presOf" srcId="{346553FF-FD74-4360-A980-D7B06BBF0D1A}" destId="{8C9F9EFA-E47C-4271-A4A0-CF0719459D8E}" srcOrd="0" destOrd="0" presId="urn:microsoft.com/office/officeart/2005/8/layout/bList2"/>
    <dgm:cxn modelId="{43507095-5DC4-4D94-81B7-DDB1B5D11E79}" type="presOf" srcId="{21A5067E-5FA2-419D-8179-0C359BFD02B4}" destId="{D68F9240-5362-4F4B-93AE-B4744D8D9D29}" srcOrd="1" destOrd="0" presId="urn:microsoft.com/office/officeart/2005/8/layout/bList2"/>
    <dgm:cxn modelId="{5F4DD26C-C6BC-4262-B421-7B51F2B573BF}" srcId="{D7ED8388-AF88-49FD-AA5D-C710D25A9D80}" destId="{21A5067E-5FA2-419D-8179-0C359BFD02B4}" srcOrd="0" destOrd="0" parTransId="{43D2C0AE-3141-4372-B291-98FCF761C053}" sibTransId="{3D7FD404-E6BA-413B-8EEC-9EA5D9CA79CC}"/>
    <dgm:cxn modelId="{2850A528-9C70-491C-9B3C-49FF5620EE45}" type="presOf" srcId="{346553FF-FD74-4360-A980-D7B06BBF0D1A}" destId="{501D5D97-8602-42D6-8C9C-897FA2E1002F}" srcOrd="1" destOrd="0" presId="urn:microsoft.com/office/officeart/2005/8/layout/bList2"/>
    <dgm:cxn modelId="{E4B96997-154D-4008-ABBF-84CD02F1CA73}" type="presOf" srcId="{9D11DA74-D027-4D99-B177-2CEB6F817F9C}" destId="{524BA7F9-7E81-4D40-8CE2-4135A7F27088}" srcOrd="0" destOrd="0" presId="urn:microsoft.com/office/officeart/2005/8/layout/bList2"/>
    <dgm:cxn modelId="{84486E45-023D-45D3-9C70-A73BDC23BBF4}" type="presOf" srcId="{D7ED8388-AF88-49FD-AA5D-C710D25A9D80}" destId="{E1594B56-26FE-4C85-BE03-399188881A14}" srcOrd="0" destOrd="0" presId="urn:microsoft.com/office/officeart/2005/8/layout/bList2"/>
    <dgm:cxn modelId="{D36E59A3-AC2E-4A6C-B0B0-03193BEE4147}" type="presOf" srcId="{1AF63AEF-C116-4DC4-9CDF-EA3CB1ECD632}" destId="{9050D8B6-8307-4F43-9E6D-1B3025FDAE8B}" srcOrd="0" destOrd="0" presId="urn:microsoft.com/office/officeart/2005/8/layout/bList2"/>
    <dgm:cxn modelId="{940456D1-3B1B-4B82-A201-B6D4AFC66A35}" srcId="{D7ED8388-AF88-49FD-AA5D-C710D25A9D80}" destId="{9D11DA74-D027-4D99-B177-2CEB6F817F9C}" srcOrd="2" destOrd="0" parTransId="{3248F682-ACE4-4FEE-8A2E-C952B6C0B481}" sibTransId="{FB1554A2-B915-4EF9-A9BF-C78F97790C24}"/>
    <dgm:cxn modelId="{6E49F3CB-17B6-40DB-98D3-7159E9C342A3}" type="presOf" srcId="{9D11DA74-D027-4D99-B177-2CEB6F817F9C}" destId="{12D53E51-D9F6-4568-BE62-D5951B846DDF}" srcOrd="1" destOrd="0" presId="urn:microsoft.com/office/officeart/2005/8/layout/bList2"/>
    <dgm:cxn modelId="{E7F2B375-4AC0-49F2-8218-BD1635B6233C}" type="presOf" srcId="{21A5067E-5FA2-419D-8179-0C359BFD02B4}" destId="{FE290F4A-2D12-4E76-A660-8A2FDF72E7F0}" srcOrd="0" destOrd="0" presId="urn:microsoft.com/office/officeart/2005/8/layout/bList2"/>
    <dgm:cxn modelId="{F8BD490F-38AB-40F4-ABCD-8688D2EAA215}" type="presParOf" srcId="{E1594B56-26FE-4C85-BE03-399188881A14}" destId="{738CACFA-5FDA-49EF-8D36-CA8CC0214CBA}" srcOrd="0" destOrd="0" presId="urn:microsoft.com/office/officeart/2005/8/layout/bList2"/>
    <dgm:cxn modelId="{9B6D72F7-0CFE-47C2-A264-3C9D24FDD205}" type="presParOf" srcId="{738CACFA-5FDA-49EF-8D36-CA8CC0214CBA}" destId="{D47325B0-C9AC-45B0-A122-67FAE2A9813A}" srcOrd="0" destOrd="0" presId="urn:microsoft.com/office/officeart/2005/8/layout/bList2"/>
    <dgm:cxn modelId="{F17933A9-1A1E-486E-8C76-ECC4E2DF301A}" type="presParOf" srcId="{738CACFA-5FDA-49EF-8D36-CA8CC0214CBA}" destId="{FE290F4A-2D12-4E76-A660-8A2FDF72E7F0}" srcOrd="1" destOrd="0" presId="urn:microsoft.com/office/officeart/2005/8/layout/bList2"/>
    <dgm:cxn modelId="{190B27B6-EA21-4225-BC62-3271FC690F86}" type="presParOf" srcId="{738CACFA-5FDA-49EF-8D36-CA8CC0214CBA}" destId="{D68F9240-5362-4F4B-93AE-B4744D8D9D29}" srcOrd="2" destOrd="0" presId="urn:microsoft.com/office/officeart/2005/8/layout/bList2"/>
    <dgm:cxn modelId="{789382A5-6043-48EE-BA10-2FE096C874C3}" type="presParOf" srcId="{738CACFA-5FDA-49EF-8D36-CA8CC0214CBA}" destId="{D11D061B-0C3F-4D5B-9F53-73866378BF62}" srcOrd="3" destOrd="0" presId="urn:microsoft.com/office/officeart/2005/8/layout/bList2"/>
    <dgm:cxn modelId="{A8C21A26-3747-42C6-BABF-1779BC77574C}" type="presParOf" srcId="{E1594B56-26FE-4C85-BE03-399188881A14}" destId="{8D65C94A-F882-4C82-9188-9E60EBF7F24A}" srcOrd="1" destOrd="0" presId="urn:microsoft.com/office/officeart/2005/8/layout/bList2"/>
    <dgm:cxn modelId="{73AFF1C5-190C-4E51-98AF-4BF892972F1A}" type="presParOf" srcId="{E1594B56-26FE-4C85-BE03-399188881A14}" destId="{8F933862-15EE-4644-983B-CA3EB1640459}" srcOrd="2" destOrd="0" presId="urn:microsoft.com/office/officeart/2005/8/layout/bList2"/>
    <dgm:cxn modelId="{903FB146-282D-4E04-9928-C61AA58858B8}" type="presParOf" srcId="{8F933862-15EE-4644-983B-CA3EB1640459}" destId="{39F15E68-CD1D-4A08-931C-A4483835B926}" srcOrd="0" destOrd="0" presId="urn:microsoft.com/office/officeart/2005/8/layout/bList2"/>
    <dgm:cxn modelId="{66F096F2-50EE-412F-ACD4-04E4A4CAE9BC}" type="presParOf" srcId="{8F933862-15EE-4644-983B-CA3EB1640459}" destId="{8C9F9EFA-E47C-4271-A4A0-CF0719459D8E}" srcOrd="1" destOrd="0" presId="urn:microsoft.com/office/officeart/2005/8/layout/bList2"/>
    <dgm:cxn modelId="{48A4805D-07E7-4A25-A897-AA3B33F8B745}" type="presParOf" srcId="{8F933862-15EE-4644-983B-CA3EB1640459}" destId="{501D5D97-8602-42D6-8C9C-897FA2E1002F}" srcOrd="2" destOrd="0" presId="urn:microsoft.com/office/officeart/2005/8/layout/bList2"/>
    <dgm:cxn modelId="{01D2EFF7-9518-4640-AB7C-8693584B70C0}" type="presParOf" srcId="{8F933862-15EE-4644-983B-CA3EB1640459}" destId="{A688664E-4630-488E-AFF3-BF15F6502984}" srcOrd="3" destOrd="0" presId="urn:microsoft.com/office/officeart/2005/8/layout/bList2"/>
    <dgm:cxn modelId="{F405EBE6-0C8E-4559-B7F2-B15B5AB76C4D}" type="presParOf" srcId="{E1594B56-26FE-4C85-BE03-399188881A14}" destId="{9050D8B6-8307-4F43-9E6D-1B3025FDAE8B}" srcOrd="3" destOrd="0" presId="urn:microsoft.com/office/officeart/2005/8/layout/bList2"/>
    <dgm:cxn modelId="{8540807E-6CCB-433A-A00E-6902E8EFEA13}" type="presParOf" srcId="{E1594B56-26FE-4C85-BE03-399188881A14}" destId="{7E09B001-A123-4958-82B0-659173AF9284}" srcOrd="4" destOrd="0" presId="urn:microsoft.com/office/officeart/2005/8/layout/bList2"/>
    <dgm:cxn modelId="{F3525959-1EE9-410A-A32F-0D7BAF14165A}" type="presParOf" srcId="{7E09B001-A123-4958-82B0-659173AF9284}" destId="{20F93F8C-DF38-429B-927B-24A6321E997D}" srcOrd="0" destOrd="0" presId="urn:microsoft.com/office/officeart/2005/8/layout/bList2"/>
    <dgm:cxn modelId="{2ED22024-47EF-402A-A507-2E5922EEF702}" type="presParOf" srcId="{7E09B001-A123-4958-82B0-659173AF9284}" destId="{524BA7F9-7E81-4D40-8CE2-4135A7F27088}" srcOrd="1" destOrd="0" presId="urn:microsoft.com/office/officeart/2005/8/layout/bList2"/>
    <dgm:cxn modelId="{47C18ABE-7E0E-45FB-915A-BAA3410DA86D}" type="presParOf" srcId="{7E09B001-A123-4958-82B0-659173AF9284}" destId="{12D53E51-D9F6-4568-BE62-D5951B846DDF}" srcOrd="2" destOrd="0" presId="urn:microsoft.com/office/officeart/2005/8/layout/bList2"/>
    <dgm:cxn modelId="{1C4C791B-2D0D-4175-8F15-3BCFCDC322F3}" type="presParOf" srcId="{7E09B001-A123-4958-82B0-659173AF9284}" destId="{7D622B5A-BD53-44C1-B745-2FCAF1B2C13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43705C-42AE-4C3A-9BB6-365F74CE6703}" type="doc">
      <dgm:prSet loTypeId="urn:microsoft.com/office/officeart/2005/8/layout/hProcess4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CD2712F-089A-49D1-91CC-79CD9D1C7FDA}">
      <dgm:prSet phldrT="[Текст]"/>
      <dgm:spPr/>
      <dgm:t>
        <a:bodyPr/>
        <a:lstStyle/>
        <a:p>
          <a:r>
            <a:rPr lang="uk-UA" dirty="0" smtClean="0"/>
            <a:t>Птахи</a:t>
          </a:r>
          <a:endParaRPr lang="ru-RU" dirty="0"/>
        </a:p>
      </dgm:t>
    </dgm:pt>
    <dgm:pt modelId="{49DF3B6B-EC09-4A63-8D6C-CEE094410996}" type="parTrans" cxnId="{74C0A9DA-4727-40A6-B6AC-81D29AC470B4}">
      <dgm:prSet/>
      <dgm:spPr/>
      <dgm:t>
        <a:bodyPr/>
        <a:lstStyle/>
        <a:p>
          <a:endParaRPr lang="ru-RU"/>
        </a:p>
      </dgm:t>
    </dgm:pt>
    <dgm:pt modelId="{D366B76F-37C3-4531-B6B1-0BC36DAD322A}" type="sibTrans" cxnId="{74C0A9DA-4727-40A6-B6AC-81D29AC470B4}">
      <dgm:prSet/>
      <dgm:spPr/>
      <dgm:t>
        <a:bodyPr/>
        <a:lstStyle/>
        <a:p>
          <a:endParaRPr lang="ru-RU"/>
        </a:p>
      </dgm:t>
    </dgm:pt>
    <dgm:pt modelId="{5C646797-DAF2-45AE-9042-6B3CC55A18FA}">
      <dgm:prSet phldrT="[Текст]"/>
      <dgm:spPr/>
      <dgm:t>
        <a:bodyPr/>
        <a:lstStyle/>
        <a:p>
          <a:r>
            <a:rPr lang="ru-RU" dirty="0" smtClean="0"/>
            <a:t>До </a:t>
          </a:r>
          <a:r>
            <a:rPr lang="ru-RU" dirty="0" err="1" smtClean="0"/>
            <a:t>цієї</a:t>
          </a:r>
          <a:r>
            <a:rPr lang="ru-RU" dirty="0" smtClean="0"/>
            <a:t> </a:t>
          </a:r>
          <a:r>
            <a:rPr lang="ru-RU" dirty="0" err="1" smtClean="0"/>
            <a:t>групи</a:t>
          </a:r>
          <a:r>
            <a:rPr lang="ru-RU" dirty="0" smtClean="0"/>
            <a:t> </a:t>
          </a:r>
          <a:r>
            <a:rPr lang="ru-RU" dirty="0" err="1" smtClean="0"/>
            <a:t>тварин</a:t>
          </a:r>
          <a:r>
            <a:rPr lang="ru-RU" dirty="0" smtClean="0"/>
            <a:t> належать </a:t>
          </a:r>
          <a:r>
            <a:rPr lang="ru-RU" dirty="0" err="1" smtClean="0"/>
            <a:t>синиці</a:t>
          </a:r>
          <a:r>
            <a:rPr lang="ru-RU" dirty="0" smtClean="0"/>
            <a:t>, сойки, </a:t>
          </a:r>
          <a:r>
            <a:rPr lang="ru-RU" dirty="0" err="1" smtClean="0"/>
            <a:t>горобці</a:t>
          </a:r>
          <a:r>
            <a:rPr lang="ru-RU" dirty="0" smtClean="0"/>
            <a:t>? </a:t>
          </a:r>
          <a:endParaRPr lang="ru-RU" dirty="0"/>
        </a:p>
      </dgm:t>
    </dgm:pt>
    <dgm:pt modelId="{3CD3FCCC-15B1-4FA5-B48E-F8E280D2C080}" type="parTrans" cxnId="{61A3BF93-1024-408B-8086-7824BF70EE45}">
      <dgm:prSet/>
      <dgm:spPr/>
      <dgm:t>
        <a:bodyPr/>
        <a:lstStyle/>
        <a:p>
          <a:endParaRPr lang="ru-RU"/>
        </a:p>
      </dgm:t>
    </dgm:pt>
    <dgm:pt modelId="{08EEE6DE-0CA7-4527-877E-EC2AB05C994F}" type="sibTrans" cxnId="{61A3BF93-1024-408B-8086-7824BF70EE45}">
      <dgm:prSet/>
      <dgm:spPr/>
      <dgm:t>
        <a:bodyPr/>
        <a:lstStyle/>
        <a:p>
          <a:endParaRPr lang="ru-RU"/>
        </a:p>
      </dgm:t>
    </dgm:pt>
    <dgm:pt modelId="{0525F502-26F8-4E11-ACF4-CFA74C1783AD}">
      <dgm:prSet/>
      <dgm:spPr/>
      <dgm:t>
        <a:bodyPr/>
        <a:lstStyle/>
        <a:p>
          <a:r>
            <a:rPr lang="ru-RU" dirty="0" err="1" smtClean="0"/>
            <a:t>Хто</a:t>
          </a:r>
          <a:r>
            <a:rPr lang="ru-RU" dirty="0" smtClean="0"/>
            <a:t> </a:t>
          </a:r>
          <a:r>
            <a:rPr lang="ru-RU" dirty="0" err="1" smtClean="0"/>
            <a:t>такі</a:t>
          </a:r>
          <a:r>
            <a:rPr lang="ru-RU" dirty="0" smtClean="0"/>
            <a:t> птахи? </a:t>
          </a:r>
          <a:endParaRPr lang="ru-RU" dirty="0"/>
        </a:p>
      </dgm:t>
    </dgm:pt>
    <dgm:pt modelId="{D917E5EF-86C7-4A0A-AC3E-83B0A3C5D26E}" type="sibTrans" cxnId="{02A8BAF5-415D-4D6E-A493-CA28F8124576}">
      <dgm:prSet/>
      <dgm:spPr/>
      <dgm:t>
        <a:bodyPr/>
        <a:lstStyle/>
        <a:p>
          <a:endParaRPr lang="ru-RU"/>
        </a:p>
      </dgm:t>
    </dgm:pt>
    <dgm:pt modelId="{E299CBAA-D281-40B0-8EC7-4B8E9CFF7CBC}" type="parTrans" cxnId="{02A8BAF5-415D-4D6E-A493-CA28F8124576}">
      <dgm:prSet/>
      <dgm:spPr/>
      <dgm:t>
        <a:bodyPr/>
        <a:lstStyle/>
        <a:p>
          <a:endParaRPr lang="ru-RU"/>
        </a:p>
      </dgm:t>
    </dgm:pt>
    <dgm:pt modelId="{5CBE6DCF-7715-47C3-B3E7-159F321552A4}">
      <dgm:prSet/>
      <dgm:spPr/>
      <dgm:t>
        <a:bodyPr/>
        <a:lstStyle/>
        <a:p>
          <a:r>
            <a:rPr lang="ru-RU" dirty="0" err="1" smtClean="0"/>
            <a:t>Це</a:t>
          </a:r>
          <a:r>
            <a:rPr lang="ru-RU" dirty="0" smtClean="0"/>
            <a:t> </a:t>
          </a:r>
          <a:r>
            <a:rPr lang="ru-RU" dirty="0" err="1" smtClean="0"/>
            <a:t>тварини</a:t>
          </a:r>
          <a:r>
            <a:rPr lang="ru-RU" dirty="0" smtClean="0"/>
            <a:t>, </a:t>
          </a:r>
          <a:r>
            <a:rPr lang="ru-RU" dirty="0" err="1" smtClean="0"/>
            <a:t>тіло</a:t>
          </a:r>
          <a:r>
            <a:rPr lang="ru-RU" dirty="0" smtClean="0"/>
            <a:t> </a:t>
          </a:r>
          <a:r>
            <a:rPr lang="ru-RU" dirty="0" err="1" smtClean="0"/>
            <a:t>яких</a:t>
          </a:r>
          <a:r>
            <a:rPr lang="ru-RU" dirty="0" smtClean="0"/>
            <a:t> </a:t>
          </a:r>
          <a:r>
            <a:rPr lang="ru-RU" dirty="0" err="1" smtClean="0"/>
            <a:t>укрито</a:t>
          </a:r>
          <a:r>
            <a:rPr lang="ru-RU" dirty="0" smtClean="0"/>
            <a:t> </a:t>
          </a:r>
          <a:r>
            <a:rPr lang="ru-RU" dirty="0" err="1" smtClean="0"/>
            <a:t>пір’ям</a:t>
          </a:r>
          <a:endParaRPr lang="ru-RU" dirty="0"/>
        </a:p>
      </dgm:t>
    </dgm:pt>
    <dgm:pt modelId="{81877943-13D2-42D1-8E0C-36AAABC42AE7}" type="parTrans" cxnId="{BE47143E-57BB-4CB7-B173-DD883ABDC695}">
      <dgm:prSet/>
      <dgm:spPr/>
      <dgm:t>
        <a:bodyPr/>
        <a:lstStyle/>
        <a:p>
          <a:endParaRPr lang="ru-RU"/>
        </a:p>
      </dgm:t>
    </dgm:pt>
    <dgm:pt modelId="{456AE64A-B9CD-490D-B64D-E9D09C5F8935}" type="sibTrans" cxnId="{BE47143E-57BB-4CB7-B173-DD883ABDC695}">
      <dgm:prSet/>
      <dgm:spPr/>
      <dgm:t>
        <a:bodyPr/>
        <a:lstStyle/>
        <a:p>
          <a:endParaRPr lang="ru-RU"/>
        </a:p>
      </dgm:t>
    </dgm:pt>
    <dgm:pt modelId="{43CFABE8-BF80-4B9F-A488-163DA5CE4094}" type="pres">
      <dgm:prSet presAssocID="{5743705C-42AE-4C3A-9BB6-365F74CE67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317732C-BA99-47AD-ACA1-0026CC445887}" type="pres">
      <dgm:prSet presAssocID="{5743705C-42AE-4C3A-9BB6-365F74CE6703}" presName="tSp" presStyleCnt="0"/>
      <dgm:spPr/>
    </dgm:pt>
    <dgm:pt modelId="{CC9F20CE-11F5-480D-9B1A-54D39E8D04AB}" type="pres">
      <dgm:prSet presAssocID="{5743705C-42AE-4C3A-9BB6-365F74CE6703}" presName="bSp" presStyleCnt="0"/>
      <dgm:spPr/>
    </dgm:pt>
    <dgm:pt modelId="{16F1DDF4-DC55-495C-B2EB-D340C892F07D}" type="pres">
      <dgm:prSet presAssocID="{5743705C-42AE-4C3A-9BB6-365F74CE6703}" presName="process" presStyleCnt="0"/>
      <dgm:spPr/>
    </dgm:pt>
    <dgm:pt modelId="{B79C037F-5265-4B1C-B2FF-F7AA41FBAAEF}" type="pres">
      <dgm:prSet presAssocID="{ECD2712F-089A-49D1-91CC-79CD9D1C7FDA}" presName="composite1" presStyleCnt="0"/>
      <dgm:spPr/>
    </dgm:pt>
    <dgm:pt modelId="{D1E7B00D-8670-44E8-BFCA-A86E3F00DED9}" type="pres">
      <dgm:prSet presAssocID="{ECD2712F-089A-49D1-91CC-79CD9D1C7FDA}" presName="dummyNode1" presStyleLbl="node1" presStyleIdx="0" presStyleCnt="2"/>
      <dgm:spPr/>
    </dgm:pt>
    <dgm:pt modelId="{DE172615-F25E-4FAA-9547-8C5DD80451C7}" type="pres">
      <dgm:prSet presAssocID="{ECD2712F-089A-49D1-91CC-79CD9D1C7FDA}" presName="childNode1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9E7EC8-8A66-41E0-9D6F-3AFA2A82572E}" type="pres">
      <dgm:prSet presAssocID="{ECD2712F-089A-49D1-91CC-79CD9D1C7FDA}" presName="childNode1tx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59BC65-4A0C-4DD8-A763-607E0807F542}" type="pres">
      <dgm:prSet presAssocID="{ECD2712F-089A-49D1-91CC-79CD9D1C7FDA}" presName="parentNode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0388688-88BA-44D5-8B9D-7BE33CEE881B}" type="pres">
      <dgm:prSet presAssocID="{ECD2712F-089A-49D1-91CC-79CD9D1C7FDA}" presName="connSite1" presStyleCnt="0"/>
      <dgm:spPr/>
    </dgm:pt>
    <dgm:pt modelId="{82B4DDB8-7883-4C20-8CEB-2C3F47701C9D}" type="pres">
      <dgm:prSet presAssocID="{D366B76F-37C3-4531-B6B1-0BC36DAD322A}" presName="Name9" presStyleLbl="sibTrans2D1" presStyleIdx="0" presStyleCnt="1"/>
      <dgm:spPr/>
      <dgm:t>
        <a:bodyPr/>
        <a:lstStyle/>
        <a:p>
          <a:endParaRPr lang="ru-RU"/>
        </a:p>
      </dgm:t>
    </dgm:pt>
    <dgm:pt modelId="{80DE7368-6ECA-4EED-BB51-3D227B9D88DE}" type="pres">
      <dgm:prSet presAssocID="{0525F502-26F8-4E11-ACF4-CFA74C1783AD}" presName="composite2" presStyleCnt="0"/>
      <dgm:spPr/>
    </dgm:pt>
    <dgm:pt modelId="{C87A4451-6893-4406-889D-2C6246FEFD89}" type="pres">
      <dgm:prSet presAssocID="{0525F502-26F8-4E11-ACF4-CFA74C1783AD}" presName="dummyNode2" presStyleLbl="node1" presStyleIdx="0" presStyleCnt="2"/>
      <dgm:spPr/>
    </dgm:pt>
    <dgm:pt modelId="{725B4548-BD9C-4471-B757-3BDFB38DFBBC}" type="pres">
      <dgm:prSet presAssocID="{0525F502-26F8-4E11-ACF4-CFA74C1783AD}" presName="childNode2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71353B-08DA-4996-97E7-6DA098BE42E2}" type="pres">
      <dgm:prSet presAssocID="{0525F502-26F8-4E11-ACF4-CFA74C1783AD}" presName="childNode2tx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AE412E-CF37-4323-B2AB-7F992B35A8E8}" type="pres">
      <dgm:prSet presAssocID="{0525F502-26F8-4E11-ACF4-CFA74C1783AD}" presName="parentNode2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4B41CAA-831E-4AAE-9F1A-99A58218CEF0}" type="pres">
      <dgm:prSet presAssocID="{0525F502-26F8-4E11-ACF4-CFA74C1783AD}" presName="connSite2" presStyleCnt="0"/>
      <dgm:spPr/>
    </dgm:pt>
  </dgm:ptLst>
  <dgm:cxnLst>
    <dgm:cxn modelId="{1C1AA397-5779-44D7-A25C-D0577A68C0D7}" type="presOf" srcId="{ECD2712F-089A-49D1-91CC-79CD9D1C7FDA}" destId="{7859BC65-4A0C-4DD8-A763-607E0807F542}" srcOrd="0" destOrd="0" presId="urn:microsoft.com/office/officeart/2005/8/layout/hProcess4"/>
    <dgm:cxn modelId="{B856FFE7-66D1-4F16-8080-C1B0B7896BF5}" type="presOf" srcId="{D366B76F-37C3-4531-B6B1-0BC36DAD322A}" destId="{82B4DDB8-7883-4C20-8CEB-2C3F47701C9D}" srcOrd="0" destOrd="0" presId="urn:microsoft.com/office/officeart/2005/8/layout/hProcess4"/>
    <dgm:cxn modelId="{99C9493F-F9E2-449A-BFD6-81EC26DE05BA}" type="presOf" srcId="{5743705C-42AE-4C3A-9BB6-365F74CE6703}" destId="{43CFABE8-BF80-4B9F-A488-163DA5CE4094}" srcOrd="0" destOrd="0" presId="urn:microsoft.com/office/officeart/2005/8/layout/hProcess4"/>
    <dgm:cxn modelId="{02A8BAF5-415D-4D6E-A493-CA28F8124576}" srcId="{5743705C-42AE-4C3A-9BB6-365F74CE6703}" destId="{0525F502-26F8-4E11-ACF4-CFA74C1783AD}" srcOrd="1" destOrd="0" parTransId="{E299CBAA-D281-40B0-8EC7-4B8E9CFF7CBC}" sibTransId="{D917E5EF-86C7-4A0A-AC3E-83B0A3C5D26E}"/>
    <dgm:cxn modelId="{3C20A639-1959-4B59-9994-3A567F798657}" type="presOf" srcId="{0525F502-26F8-4E11-ACF4-CFA74C1783AD}" destId="{BDAE412E-CF37-4323-B2AB-7F992B35A8E8}" srcOrd="0" destOrd="0" presId="urn:microsoft.com/office/officeart/2005/8/layout/hProcess4"/>
    <dgm:cxn modelId="{74C0A9DA-4727-40A6-B6AC-81D29AC470B4}" srcId="{5743705C-42AE-4C3A-9BB6-365F74CE6703}" destId="{ECD2712F-089A-49D1-91CC-79CD9D1C7FDA}" srcOrd="0" destOrd="0" parTransId="{49DF3B6B-EC09-4A63-8D6C-CEE094410996}" sibTransId="{D366B76F-37C3-4531-B6B1-0BC36DAD322A}"/>
    <dgm:cxn modelId="{61A3BF93-1024-408B-8086-7824BF70EE45}" srcId="{ECD2712F-089A-49D1-91CC-79CD9D1C7FDA}" destId="{5C646797-DAF2-45AE-9042-6B3CC55A18FA}" srcOrd="0" destOrd="0" parTransId="{3CD3FCCC-15B1-4FA5-B48E-F8E280D2C080}" sibTransId="{08EEE6DE-0CA7-4527-877E-EC2AB05C994F}"/>
    <dgm:cxn modelId="{ABA3BCDA-7E62-46C7-A28B-ADC27E44033D}" type="presOf" srcId="{5C646797-DAF2-45AE-9042-6B3CC55A18FA}" destId="{EC9E7EC8-8A66-41E0-9D6F-3AFA2A82572E}" srcOrd="1" destOrd="0" presId="urn:microsoft.com/office/officeart/2005/8/layout/hProcess4"/>
    <dgm:cxn modelId="{88FE68B5-5EDF-4159-9EBB-2083F777C536}" type="presOf" srcId="{5CBE6DCF-7715-47C3-B3E7-159F321552A4}" destId="{AD71353B-08DA-4996-97E7-6DA098BE42E2}" srcOrd="1" destOrd="0" presId="urn:microsoft.com/office/officeart/2005/8/layout/hProcess4"/>
    <dgm:cxn modelId="{19C10C29-1C05-48E9-9C19-50A3B11C8FC4}" type="presOf" srcId="{5CBE6DCF-7715-47C3-B3E7-159F321552A4}" destId="{725B4548-BD9C-4471-B757-3BDFB38DFBBC}" srcOrd="0" destOrd="0" presId="urn:microsoft.com/office/officeart/2005/8/layout/hProcess4"/>
    <dgm:cxn modelId="{BE47143E-57BB-4CB7-B173-DD883ABDC695}" srcId="{0525F502-26F8-4E11-ACF4-CFA74C1783AD}" destId="{5CBE6DCF-7715-47C3-B3E7-159F321552A4}" srcOrd="0" destOrd="0" parTransId="{81877943-13D2-42D1-8E0C-36AAABC42AE7}" sibTransId="{456AE64A-B9CD-490D-B64D-E9D09C5F8935}"/>
    <dgm:cxn modelId="{BE38B818-B4B9-4852-BCC8-6E089EE982EE}" type="presOf" srcId="{5C646797-DAF2-45AE-9042-6B3CC55A18FA}" destId="{DE172615-F25E-4FAA-9547-8C5DD80451C7}" srcOrd="0" destOrd="0" presId="urn:microsoft.com/office/officeart/2005/8/layout/hProcess4"/>
    <dgm:cxn modelId="{FBF93219-4468-489D-A9E8-C6BA53188A0C}" type="presParOf" srcId="{43CFABE8-BF80-4B9F-A488-163DA5CE4094}" destId="{9317732C-BA99-47AD-ACA1-0026CC445887}" srcOrd="0" destOrd="0" presId="urn:microsoft.com/office/officeart/2005/8/layout/hProcess4"/>
    <dgm:cxn modelId="{CCD7DA44-AD8A-425F-B28E-4B7526AE589F}" type="presParOf" srcId="{43CFABE8-BF80-4B9F-A488-163DA5CE4094}" destId="{CC9F20CE-11F5-480D-9B1A-54D39E8D04AB}" srcOrd="1" destOrd="0" presId="urn:microsoft.com/office/officeart/2005/8/layout/hProcess4"/>
    <dgm:cxn modelId="{F1592B5D-F325-4E7F-9EB1-B7EDBACA7961}" type="presParOf" srcId="{43CFABE8-BF80-4B9F-A488-163DA5CE4094}" destId="{16F1DDF4-DC55-495C-B2EB-D340C892F07D}" srcOrd="2" destOrd="0" presId="urn:microsoft.com/office/officeart/2005/8/layout/hProcess4"/>
    <dgm:cxn modelId="{CAE0AFB7-112E-4584-B52A-987CE1D21390}" type="presParOf" srcId="{16F1DDF4-DC55-495C-B2EB-D340C892F07D}" destId="{B79C037F-5265-4B1C-B2FF-F7AA41FBAAEF}" srcOrd="0" destOrd="0" presId="urn:microsoft.com/office/officeart/2005/8/layout/hProcess4"/>
    <dgm:cxn modelId="{3200B88E-42FD-4B72-9A5A-B40CF9B90619}" type="presParOf" srcId="{B79C037F-5265-4B1C-B2FF-F7AA41FBAAEF}" destId="{D1E7B00D-8670-44E8-BFCA-A86E3F00DED9}" srcOrd="0" destOrd="0" presId="urn:microsoft.com/office/officeart/2005/8/layout/hProcess4"/>
    <dgm:cxn modelId="{611C20EF-1ABF-40CC-BB16-3B427519DC7A}" type="presParOf" srcId="{B79C037F-5265-4B1C-B2FF-F7AA41FBAAEF}" destId="{DE172615-F25E-4FAA-9547-8C5DD80451C7}" srcOrd="1" destOrd="0" presId="urn:microsoft.com/office/officeart/2005/8/layout/hProcess4"/>
    <dgm:cxn modelId="{535B645B-73EE-4AA7-9A8C-A758336B3F8C}" type="presParOf" srcId="{B79C037F-5265-4B1C-B2FF-F7AA41FBAAEF}" destId="{EC9E7EC8-8A66-41E0-9D6F-3AFA2A82572E}" srcOrd="2" destOrd="0" presId="urn:microsoft.com/office/officeart/2005/8/layout/hProcess4"/>
    <dgm:cxn modelId="{E62C9F39-6B82-4D4F-B106-01ABFD7BB9BF}" type="presParOf" srcId="{B79C037F-5265-4B1C-B2FF-F7AA41FBAAEF}" destId="{7859BC65-4A0C-4DD8-A763-607E0807F542}" srcOrd="3" destOrd="0" presId="urn:microsoft.com/office/officeart/2005/8/layout/hProcess4"/>
    <dgm:cxn modelId="{946F17B6-4BE4-41FE-9A4B-DEF3FDC328D1}" type="presParOf" srcId="{B79C037F-5265-4B1C-B2FF-F7AA41FBAAEF}" destId="{20388688-88BA-44D5-8B9D-7BE33CEE881B}" srcOrd="4" destOrd="0" presId="urn:microsoft.com/office/officeart/2005/8/layout/hProcess4"/>
    <dgm:cxn modelId="{E1273856-EA1C-4E6F-8078-789191668E07}" type="presParOf" srcId="{16F1DDF4-DC55-495C-B2EB-D340C892F07D}" destId="{82B4DDB8-7883-4C20-8CEB-2C3F47701C9D}" srcOrd="1" destOrd="0" presId="urn:microsoft.com/office/officeart/2005/8/layout/hProcess4"/>
    <dgm:cxn modelId="{2B4F26AB-4BC5-4854-89ED-5181CE659A2C}" type="presParOf" srcId="{16F1DDF4-DC55-495C-B2EB-D340C892F07D}" destId="{80DE7368-6ECA-4EED-BB51-3D227B9D88DE}" srcOrd="2" destOrd="0" presId="urn:microsoft.com/office/officeart/2005/8/layout/hProcess4"/>
    <dgm:cxn modelId="{7CAA0DC6-F4C2-4441-839F-2DEB14FB3169}" type="presParOf" srcId="{80DE7368-6ECA-4EED-BB51-3D227B9D88DE}" destId="{C87A4451-6893-4406-889D-2C6246FEFD89}" srcOrd="0" destOrd="0" presId="urn:microsoft.com/office/officeart/2005/8/layout/hProcess4"/>
    <dgm:cxn modelId="{F6065B9D-C371-4938-BAB0-D2F42D7ED9A8}" type="presParOf" srcId="{80DE7368-6ECA-4EED-BB51-3D227B9D88DE}" destId="{725B4548-BD9C-4471-B757-3BDFB38DFBBC}" srcOrd="1" destOrd="0" presId="urn:microsoft.com/office/officeart/2005/8/layout/hProcess4"/>
    <dgm:cxn modelId="{BABDF083-9D0B-4B2E-B7C7-5AE731B3A689}" type="presParOf" srcId="{80DE7368-6ECA-4EED-BB51-3D227B9D88DE}" destId="{AD71353B-08DA-4996-97E7-6DA098BE42E2}" srcOrd="2" destOrd="0" presId="urn:microsoft.com/office/officeart/2005/8/layout/hProcess4"/>
    <dgm:cxn modelId="{EA0E255D-D104-4043-AF97-9458A1C394F2}" type="presParOf" srcId="{80DE7368-6ECA-4EED-BB51-3D227B9D88DE}" destId="{BDAE412E-CF37-4323-B2AB-7F992B35A8E8}" srcOrd="3" destOrd="0" presId="urn:microsoft.com/office/officeart/2005/8/layout/hProcess4"/>
    <dgm:cxn modelId="{510C3952-328F-4AA9-96D7-8C736C1AF379}" type="presParOf" srcId="{80DE7368-6ECA-4EED-BB51-3D227B9D88DE}" destId="{74B41CAA-831E-4AAE-9F1A-99A58218CEF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9E8AF-7F18-445B-8DB8-3EC2E7C38301}">
      <dsp:nvSpPr>
        <dsp:cNvPr id="0" name=""/>
        <dsp:cNvSpPr/>
      </dsp:nvSpPr>
      <dsp:spPr>
        <a:xfrm>
          <a:off x="1071088" y="261803"/>
          <a:ext cx="1822536" cy="153288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576191-293B-4613-9B05-1579E8A6DF11}">
      <dsp:nvSpPr>
        <dsp:cNvPr id="0" name=""/>
        <dsp:cNvSpPr/>
      </dsp:nvSpPr>
      <dsp:spPr>
        <a:xfrm>
          <a:off x="76878" y="890534"/>
          <a:ext cx="987749" cy="98774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200" kern="1200" dirty="0" smtClean="0"/>
            <a:t>Трикутник</a:t>
          </a:r>
          <a:endParaRPr lang="ru-RU" sz="1200" kern="1200" dirty="0"/>
        </a:p>
      </dsp:txBody>
      <dsp:txXfrm>
        <a:off x="76878" y="890534"/>
        <a:ext cx="987749" cy="987749"/>
      </dsp:txXfrm>
    </dsp:sp>
    <dsp:sp modelId="{04D16F20-C6E6-4E20-9B7E-9FF21747CCD9}">
      <dsp:nvSpPr>
        <dsp:cNvPr id="0" name=""/>
        <dsp:cNvSpPr/>
      </dsp:nvSpPr>
      <dsp:spPr>
        <a:xfrm>
          <a:off x="4126994" y="290514"/>
          <a:ext cx="1822536" cy="153288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33220DE-BA09-4D9F-88DF-AAE9B4AA2067}">
      <dsp:nvSpPr>
        <dsp:cNvPr id="0" name=""/>
        <dsp:cNvSpPr/>
      </dsp:nvSpPr>
      <dsp:spPr>
        <a:xfrm>
          <a:off x="3151964" y="965534"/>
          <a:ext cx="987749" cy="987749"/>
        </a:xfrm>
        <a:prstGeom prst="rect">
          <a:avLst/>
        </a:prstGeom>
        <a:gradFill rotWithShape="0">
          <a:gsLst>
            <a:gs pos="0">
              <a:schemeClr val="accent2">
                <a:hueOff val="1699531"/>
                <a:satOff val="-3327"/>
                <a:lumOff val="-392"/>
                <a:alphaOff val="0"/>
                <a:tint val="30000"/>
                <a:satMod val="250000"/>
              </a:schemeClr>
            </a:gs>
            <a:gs pos="72000">
              <a:schemeClr val="accent2">
                <a:hueOff val="1699531"/>
                <a:satOff val="-3327"/>
                <a:lumOff val="-392"/>
                <a:alphaOff val="0"/>
                <a:tint val="75000"/>
                <a:satMod val="210000"/>
              </a:schemeClr>
            </a:gs>
            <a:gs pos="100000">
              <a:schemeClr val="accent2">
                <a:hueOff val="1699531"/>
                <a:satOff val="-3327"/>
                <a:lumOff val="-392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200" kern="1200" dirty="0" smtClean="0"/>
            <a:t>Трикутник</a:t>
          </a:r>
          <a:endParaRPr lang="ru-RU" sz="1200" kern="1200" dirty="0"/>
        </a:p>
      </dsp:txBody>
      <dsp:txXfrm>
        <a:off x="3151964" y="965534"/>
        <a:ext cx="987749" cy="987749"/>
      </dsp:txXfrm>
    </dsp:sp>
    <dsp:sp modelId="{95C3C015-39BC-4C68-B7F9-328FB9A7547A}">
      <dsp:nvSpPr>
        <dsp:cNvPr id="0" name=""/>
        <dsp:cNvSpPr/>
      </dsp:nvSpPr>
      <dsp:spPr>
        <a:xfrm>
          <a:off x="7052061" y="290514"/>
          <a:ext cx="1822536" cy="1532883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B1666F-FEC2-4F5A-A0D5-7B74CB52895A}">
      <dsp:nvSpPr>
        <dsp:cNvPr id="0" name=""/>
        <dsp:cNvSpPr/>
      </dsp:nvSpPr>
      <dsp:spPr>
        <a:xfrm>
          <a:off x="6077040" y="965534"/>
          <a:ext cx="987749" cy="987749"/>
        </a:xfrm>
        <a:prstGeom prst="rect">
          <a:avLst/>
        </a:prstGeom>
        <a:gradFill rotWithShape="0">
          <a:gsLst>
            <a:gs pos="0">
              <a:schemeClr val="accent2">
                <a:hueOff val="3399062"/>
                <a:satOff val="-6654"/>
                <a:lumOff val="-784"/>
                <a:alphaOff val="0"/>
                <a:tint val="30000"/>
                <a:satMod val="250000"/>
              </a:schemeClr>
            </a:gs>
            <a:gs pos="72000">
              <a:schemeClr val="accent2">
                <a:hueOff val="3399062"/>
                <a:satOff val="-6654"/>
                <a:lumOff val="-784"/>
                <a:alphaOff val="0"/>
                <a:tint val="75000"/>
                <a:satMod val="210000"/>
              </a:schemeClr>
            </a:gs>
            <a:gs pos="100000">
              <a:schemeClr val="accent2">
                <a:hueOff val="3399062"/>
                <a:satOff val="-6654"/>
                <a:lumOff val="-784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200" kern="1200" dirty="0" smtClean="0"/>
            <a:t>Чотирикутник</a:t>
          </a:r>
          <a:endParaRPr lang="ru-RU" sz="1200" kern="1200" dirty="0"/>
        </a:p>
      </dsp:txBody>
      <dsp:txXfrm>
        <a:off x="6077040" y="965534"/>
        <a:ext cx="987749" cy="987749"/>
      </dsp:txXfrm>
    </dsp:sp>
    <dsp:sp modelId="{E27A0F00-78FE-4BA7-9505-BA32BF4A1665}">
      <dsp:nvSpPr>
        <dsp:cNvPr id="0" name=""/>
        <dsp:cNvSpPr/>
      </dsp:nvSpPr>
      <dsp:spPr>
        <a:xfrm>
          <a:off x="1071088" y="2170049"/>
          <a:ext cx="1822536" cy="1532883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83885A-1904-4C22-A5BF-394180C5EEDC}">
      <dsp:nvSpPr>
        <dsp:cNvPr id="0" name=""/>
        <dsp:cNvSpPr/>
      </dsp:nvSpPr>
      <dsp:spPr>
        <a:xfrm>
          <a:off x="72008" y="2808312"/>
          <a:ext cx="987749" cy="987749"/>
        </a:xfrm>
        <a:prstGeom prst="rect">
          <a:avLst/>
        </a:prstGeom>
        <a:gradFill rotWithShape="0">
          <a:gsLst>
            <a:gs pos="0">
              <a:schemeClr val="accent2">
                <a:hueOff val="5098593"/>
                <a:satOff val="-9981"/>
                <a:lumOff val="-1177"/>
                <a:alphaOff val="0"/>
                <a:tint val="30000"/>
                <a:satMod val="250000"/>
              </a:schemeClr>
            </a:gs>
            <a:gs pos="72000">
              <a:schemeClr val="accent2">
                <a:hueOff val="5098593"/>
                <a:satOff val="-9981"/>
                <a:lumOff val="-1177"/>
                <a:alphaOff val="0"/>
                <a:tint val="75000"/>
                <a:satMod val="210000"/>
              </a:schemeClr>
            </a:gs>
            <a:gs pos="100000">
              <a:schemeClr val="accent2">
                <a:hueOff val="5098593"/>
                <a:satOff val="-9981"/>
                <a:lumOff val="-1177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200" kern="1200" dirty="0" smtClean="0"/>
            <a:t>Чотирикутник</a:t>
          </a:r>
          <a:endParaRPr lang="ru-RU" sz="1200" kern="1200" dirty="0"/>
        </a:p>
      </dsp:txBody>
      <dsp:txXfrm>
        <a:off x="72008" y="2808312"/>
        <a:ext cx="987749" cy="987749"/>
      </dsp:txXfrm>
    </dsp:sp>
    <dsp:sp modelId="{DBF1049E-3887-4E89-89A6-6D8A8E6697FF}">
      <dsp:nvSpPr>
        <dsp:cNvPr id="0" name=""/>
        <dsp:cNvSpPr/>
      </dsp:nvSpPr>
      <dsp:spPr>
        <a:xfrm>
          <a:off x="3892707" y="2170049"/>
          <a:ext cx="1822536" cy="1532883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F30D24E-DD41-4AFC-8C9F-795A80EFBC8B}">
      <dsp:nvSpPr>
        <dsp:cNvPr id="0" name=""/>
        <dsp:cNvSpPr/>
      </dsp:nvSpPr>
      <dsp:spPr>
        <a:xfrm>
          <a:off x="2952330" y="2808312"/>
          <a:ext cx="987749" cy="987749"/>
        </a:xfrm>
        <a:prstGeom prst="rect">
          <a:avLst/>
        </a:prstGeom>
        <a:gradFill rotWithShape="0">
          <a:gsLst>
            <a:gs pos="0">
              <a:schemeClr val="accent2">
                <a:hueOff val="6798124"/>
                <a:satOff val="-13308"/>
                <a:lumOff val="-1569"/>
                <a:alphaOff val="0"/>
                <a:tint val="30000"/>
                <a:satMod val="250000"/>
              </a:schemeClr>
            </a:gs>
            <a:gs pos="72000">
              <a:schemeClr val="accent2">
                <a:hueOff val="6798124"/>
                <a:satOff val="-13308"/>
                <a:lumOff val="-1569"/>
                <a:alphaOff val="0"/>
                <a:tint val="75000"/>
                <a:satMod val="210000"/>
              </a:schemeClr>
            </a:gs>
            <a:gs pos="100000">
              <a:schemeClr val="accent2">
                <a:hueOff val="6798124"/>
                <a:satOff val="-13308"/>
                <a:lumOff val="-1569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200" kern="1200" dirty="0" smtClean="0"/>
            <a:t>П'ятикутник</a:t>
          </a:r>
          <a:endParaRPr lang="ru-RU" sz="1200" kern="1200" dirty="0"/>
        </a:p>
      </dsp:txBody>
      <dsp:txXfrm>
        <a:off x="2952330" y="2808312"/>
        <a:ext cx="987749" cy="987749"/>
      </dsp:txXfrm>
    </dsp:sp>
    <dsp:sp modelId="{1F9A9AC3-EFD9-46E9-8DF7-1BA93503DCA2}">
      <dsp:nvSpPr>
        <dsp:cNvPr id="0" name=""/>
        <dsp:cNvSpPr/>
      </dsp:nvSpPr>
      <dsp:spPr>
        <a:xfrm>
          <a:off x="6714327" y="2170049"/>
          <a:ext cx="1822536" cy="1532883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70AF30-E4D4-4355-94CD-109C5C40F9AD}">
      <dsp:nvSpPr>
        <dsp:cNvPr id="0" name=""/>
        <dsp:cNvSpPr/>
      </dsp:nvSpPr>
      <dsp:spPr>
        <a:xfrm>
          <a:off x="5760644" y="2808312"/>
          <a:ext cx="987749" cy="987749"/>
        </a:xfrm>
        <a:prstGeom prst="rect">
          <a:avLst/>
        </a:prstGeom>
        <a:gradFill rotWithShape="0">
          <a:gsLst>
            <a:gs pos="0">
              <a:schemeClr val="accent2">
                <a:hueOff val="8497655"/>
                <a:satOff val="-16635"/>
                <a:lumOff val="-1961"/>
                <a:alphaOff val="0"/>
                <a:tint val="30000"/>
                <a:satMod val="250000"/>
              </a:schemeClr>
            </a:gs>
            <a:gs pos="72000">
              <a:schemeClr val="accent2">
                <a:hueOff val="8497655"/>
                <a:satOff val="-16635"/>
                <a:lumOff val="-1961"/>
                <a:alphaOff val="0"/>
                <a:tint val="75000"/>
                <a:satMod val="210000"/>
              </a:schemeClr>
            </a:gs>
            <a:gs pos="100000">
              <a:schemeClr val="accent2">
                <a:hueOff val="8497655"/>
                <a:satOff val="-16635"/>
                <a:lumOff val="-1961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200" kern="1200" dirty="0" smtClean="0"/>
            <a:t>Шестикутник</a:t>
          </a:r>
          <a:endParaRPr lang="ru-RU" sz="1200" kern="1200" dirty="0"/>
        </a:p>
      </dsp:txBody>
      <dsp:txXfrm>
        <a:off x="5760644" y="2808312"/>
        <a:ext cx="987749" cy="98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165F0-5F04-455D-B2BF-2AEA29E9BABB}">
      <dsp:nvSpPr>
        <dsp:cNvPr id="0" name=""/>
        <dsp:cNvSpPr/>
      </dsp:nvSpPr>
      <dsp:spPr>
        <a:xfrm>
          <a:off x="418748" y="918"/>
          <a:ext cx="1524334" cy="9146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400" kern="1200" dirty="0" smtClean="0"/>
            <a:t>2+3</a:t>
          </a:r>
          <a:endParaRPr lang="ru-RU" sz="4400" kern="1200" dirty="0"/>
        </a:p>
      </dsp:txBody>
      <dsp:txXfrm>
        <a:off x="418748" y="918"/>
        <a:ext cx="1524334" cy="914600"/>
      </dsp:txXfrm>
    </dsp:sp>
    <dsp:sp modelId="{8EB9E5AB-2B4C-49A5-B53D-EC8EDDC72A39}">
      <dsp:nvSpPr>
        <dsp:cNvPr id="0" name=""/>
        <dsp:cNvSpPr/>
      </dsp:nvSpPr>
      <dsp:spPr>
        <a:xfrm>
          <a:off x="2095516" y="918"/>
          <a:ext cx="1524334" cy="9146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400" kern="1200" dirty="0" smtClean="0"/>
            <a:t>4+4</a:t>
          </a:r>
          <a:endParaRPr lang="ru-RU" sz="4400" kern="1200" dirty="0"/>
        </a:p>
      </dsp:txBody>
      <dsp:txXfrm>
        <a:off x="2095516" y="918"/>
        <a:ext cx="1524334" cy="914600"/>
      </dsp:txXfrm>
    </dsp:sp>
    <dsp:sp modelId="{0AA9B5B1-7E69-49C2-AF80-B1980EB84952}">
      <dsp:nvSpPr>
        <dsp:cNvPr id="0" name=""/>
        <dsp:cNvSpPr/>
      </dsp:nvSpPr>
      <dsp:spPr>
        <a:xfrm>
          <a:off x="418748" y="1067953"/>
          <a:ext cx="1524334" cy="9146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400" kern="1200" dirty="0" smtClean="0"/>
            <a:t>7+2</a:t>
          </a:r>
          <a:endParaRPr lang="ru-RU" sz="4400" kern="1200" dirty="0"/>
        </a:p>
      </dsp:txBody>
      <dsp:txXfrm>
        <a:off x="418748" y="1067953"/>
        <a:ext cx="1524334" cy="914600"/>
      </dsp:txXfrm>
    </dsp:sp>
    <dsp:sp modelId="{9A7FA8B9-CDF2-4800-BC1A-A4DF7EE080CD}">
      <dsp:nvSpPr>
        <dsp:cNvPr id="0" name=""/>
        <dsp:cNvSpPr/>
      </dsp:nvSpPr>
      <dsp:spPr>
        <a:xfrm>
          <a:off x="2095516" y="1067953"/>
          <a:ext cx="1524334" cy="914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400" kern="1200" dirty="0" smtClean="0"/>
            <a:t>6+3</a:t>
          </a:r>
          <a:endParaRPr lang="ru-RU" sz="4400" kern="1200" dirty="0"/>
        </a:p>
      </dsp:txBody>
      <dsp:txXfrm>
        <a:off x="2095516" y="1067953"/>
        <a:ext cx="1524334" cy="914600"/>
      </dsp:txXfrm>
    </dsp:sp>
    <dsp:sp modelId="{1C76CF4E-AAB1-4F82-B72E-CA9AD1BEB24F}">
      <dsp:nvSpPr>
        <dsp:cNvPr id="0" name=""/>
        <dsp:cNvSpPr/>
      </dsp:nvSpPr>
      <dsp:spPr>
        <a:xfrm>
          <a:off x="418748" y="2134987"/>
          <a:ext cx="1524334" cy="91460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400" kern="1200" dirty="0" smtClean="0"/>
            <a:t>4+5</a:t>
          </a:r>
          <a:endParaRPr lang="ru-RU" sz="4400" kern="1200" dirty="0"/>
        </a:p>
      </dsp:txBody>
      <dsp:txXfrm>
        <a:off x="418748" y="2134987"/>
        <a:ext cx="1524334" cy="914600"/>
      </dsp:txXfrm>
    </dsp:sp>
    <dsp:sp modelId="{021AFABA-3A09-4696-9F42-AEC0D5A10E4B}">
      <dsp:nvSpPr>
        <dsp:cNvPr id="0" name=""/>
        <dsp:cNvSpPr/>
      </dsp:nvSpPr>
      <dsp:spPr>
        <a:xfrm>
          <a:off x="2095516" y="2134987"/>
          <a:ext cx="1524334" cy="9146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400" kern="1200" dirty="0" smtClean="0"/>
            <a:t>6-3</a:t>
          </a:r>
          <a:endParaRPr lang="ru-RU" sz="4400" kern="1200" dirty="0"/>
        </a:p>
      </dsp:txBody>
      <dsp:txXfrm>
        <a:off x="2095516" y="2134987"/>
        <a:ext cx="1524334" cy="914600"/>
      </dsp:txXfrm>
    </dsp:sp>
    <dsp:sp modelId="{9774C0DD-407E-44C0-87ED-1798A5A89E8F}">
      <dsp:nvSpPr>
        <dsp:cNvPr id="0" name=""/>
        <dsp:cNvSpPr/>
      </dsp:nvSpPr>
      <dsp:spPr>
        <a:xfrm>
          <a:off x="418748" y="3202021"/>
          <a:ext cx="1524334" cy="9146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400" kern="1200" dirty="0" smtClean="0"/>
            <a:t>8-4</a:t>
          </a:r>
          <a:endParaRPr lang="ru-RU" sz="4400" kern="1200" dirty="0"/>
        </a:p>
      </dsp:txBody>
      <dsp:txXfrm>
        <a:off x="418748" y="3202021"/>
        <a:ext cx="1524334" cy="914600"/>
      </dsp:txXfrm>
    </dsp:sp>
    <dsp:sp modelId="{2680425A-A8C0-49F5-864D-5DF9E2B9DDC7}">
      <dsp:nvSpPr>
        <dsp:cNvPr id="0" name=""/>
        <dsp:cNvSpPr/>
      </dsp:nvSpPr>
      <dsp:spPr>
        <a:xfrm>
          <a:off x="2095516" y="3202021"/>
          <a:ext cx="1524334" cy="9146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400" kern="1200" dirty="0" smtClean="0"/>
            <a:t>9-4</a:t>
          </a:r>
          <a:endParaRPr lang="ru-RU" sz="4400" kern="1200" dirty="0"/>
        </a:p>
      </dsp:txBody>
      <dsp:txXfrm>
        <a:off x="2095516" y="3202021"/>
        <a:ext cx="1524334" cy="914600"/>
      </dsp:txXfrm>
    </dsp:sp>
    <dsp:sp modelId="{9C1EF67D-34A6-4B41-8832-7F1411AD6BA2}">
      <dsp:nvSpPr>
        <dsp:cNvPr id="0" name=""/>
        <dsp:cNvSpPr/>
      </dsp:nvSpPr>
      <dsp:spPr>
        <a:xfrm>
          <a:off x="418748" y="4269056"/>
          <a:ext cx="1524334" cy="914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400" kern="1200" dirty="0" smtClean="0"/>
            <a:t>9-2</a:t>
          </a:r>
          <a:endParaRPr lang="ru-RU" sz="4400" kern="1200" dirty="0"/>
        </a:p>
      </dsp:txBody>
      <dsp:txXfrm>
        <a:off x="418748" y="4269056"/>
        <a:ext cx="1524334" cy="914600"/>
      </dsp:txXfrm>
    </dsp:sp>
    <dsp:sp modelId="{CF2EADCD-2370-482B-A7C9-5D2DEBC8AEE6}">
      <dsp:nvSpPr>
        <dsp:cNvPr id="0" name=""/>
        <dsp:cNvSpPr/>
      </dsp:nvSpPr>
      <dsp:spPr>
        <a:xfrm>
          <a:off x="2095516" y="4269056"/>
          <a:ext cx="1524334" cy="91460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400" kern="1200" dirty="0" smtClean="0"/>
            <a:t>9-6</a:t>
          </a:r>
          <a:endParaRPr lang="ru-RU" sz="4400" kern="1200" dirty="0"/>
        </a:p>
      </dsp:txBody>
      <dsp:txXfrm>
        <a:off x="2095516" y="4269056"/>
        <a:ext cx="1524334" cy="914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114BD-E748-4228-B602-43E5370FC0A4}">
      <dsp:nvSpPr>
        <dsp:cNvPr id="0" name=""/>
        <dsp:cNvSpPr/>
      </dsp:nvSpPr>
      <dsp:spPr>
        <a:xfrm>
          <a:off x="492" y="340308"/>
          <a:ext cx="1922673" cy="11536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0" kern="1200" dirty="0" smtClean="0"/>
            <a:t>8 і 7  </a:t>
          </a:r>
          <a:endParaRPr lang="ru-RU" sz="5000" kern="1200" dirty="0"/>
        </a:p>
      </dsp:txBody>
      <dsp:txXfrm>
        <a:off x="492" y="340308"/>
        <a:ext cx="1922673" cy="1153604"/>
      </dsp:txXfrm>
    </dsp:sp>
    <dsp:sp modelId="{4E586692-4AE4-43FF-91C4-E7D31FA89AE2}">
      <dsp:nvSpPr>
        <dsp:cNvPr id="0" name=""/>
        <dsp:cNvSpPr/>
      </dsp:nvSpPr>
      <dsp:spPr>
        <a:xfrm>
          <a:off x="2115433" y="340308"/>
          <a:ext cx="1922673" cy="11536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0" kern="1200" dirty="0" smtClean="0"/>
            <a:t>5 і 3</a:t>
          </a:r>
          <a:endParaRPr lang="ru-RU" sz="5000" kern="1200" dirty="0"/>
        </a:p>
      </dsp:txBody>
      <dsp:txXfrm>
        <a:off x="2115433" y="340308"/>
        <a:ext cx="1922673" cy="1153604"/>
      </dsp:txXfrm>
    </dsp:sp>
    <dsp:sp modelId="{4728E33B-AD2A-4E3D-9A6B-7E4ECEBAFD22}">
      <dsp:nvSpPr>
        <dsp:cNvPr id="0" name=""/>
        <dsp:cNvSpPr/>
      </dsp:nvSpPr>
      <dsp:spPr>
        <a:xfrm>
          <a:off x="492" y="1686179"/>
          <a:ext cx="1922673" cy="11536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0" kern="1200" dirty="0" smtClean="0"/>
            <a:t>6 і 2  </a:t>
          </a:r>
          <a:endParaRPr lang="ru-RU" sz="5000" kern="1200" dirty="0"/>
        </a:p>
      </dsp:txBody>
      <dsp:txXfrm>
        <a:off x="492" y="1686179"/>
        <a:ext cx="1922673" cy="1153604"/>
      </dsp:txXfrm>
    </dsp:sp>
    <dsp:sp modelId="{A0AA793F-CBA3-4B22-8337-F74A937B83BF}">
      <dsp:nvSpPr>
        <dsp:cNvPr id="0" name=""/>
        <dsp:cNvSpPr/>
      </dsp:nvSpPr>
      <dsp:spPr>
        <a:xfrm>
          <a:off x="2115433" y="1686179"/>
          <a:ext cx="1922673" cy="11536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0" kern="1200" dirty="0" smtClean="0"/>
            <a:t>4 і 9  </a:t>
          </a:r>
          <a:endParaRPr lang="ru-RU" sz="5000" kern="1200" dirty="0"/>
        </a:p>
      </dsp:txBody>
      <dsp:txXfrm>
        <a:off x="2115433" y="1686179"/>
        <a:ext cx="1922673" cy="1153604"/>
      </dsp:txXfrm>
    </dsp:sp>
    <dsp:sp modelId="{0DA7C311-4BF6-4433-AF36-5B209D6AD5EB}">
      <dsp:nvSpPr>
        <dsp:cNvPr id="0" name=""/>
        <dsp:cNvSpPr/>
      </dsp:nvSpPr>
      <dsp:spPr>
        <a:xfrm>
          <a:off x="1057963" y="3032050"/>
          <a:ext cx="1922673" cy="11536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0" kern="1200" dirty="0" smtClean="0"/>
            <a:t>3 і 1</a:t>
          </a:r>
          <a:endParaRPr lang="ru-RU" sz="5000" kern="1200" dirty="0"/>
        </a:p>
      </dsp:txBody>
      <dsp:txXfrm>
        <a:off x="1057963" y="3032050"/>
        <a:ext cx="1922673" cy="11536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325B0-C9AC-45B0-A122-67FAE2A9813A}">
      <dsp:nvSpPr>
        <dsp:cNvPr id="0" name=""/>
        <dsp:cNvSpPr/>
      </dsp:nvSpPr>
      <dsp:spPr>
        <a:xfrm>
          <a:off x="95907" y="2429"/>
          <a:ext cx="1831684" cy="136731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F9240-5362-4F4B-93AE-B4744D8D9D29}">
      <dsp:nvSpPr>
        <dsp:cNvPr id="0" name=""/>
        <dsp:cNvSpPr/>
      </dsp:nvSpPr>
      <dsp:spPr>
        <a:xfrm>
          <a:off x="95907" y="1369743"/>
          <a:ext cx="1831684" cy="5879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0" rIns="2921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300" kern="1200" dirty="0" smtClean="0"/>
            <a:t>Синиця</a:t>
          </a:r>
          <a:endParaRPr lang="ru-RU" sz="2300" kern="1200" dirty="0"/>
        </a:p>
      </dsp:txBody>
      <dsp:txXfrm>
        <a:off x="95907" y="1369743"/>
        <a:ext cx="1289918" cy="587944"/>
      </dsp:txXfrm>
    </dsp:sp>
    <dsp:sp modelId="{D11D061B-0C3F-4D5B-9F53-73866378BF62}">
      <dsp:nvSpPr>
        <dsp:cNvPr id="0" name=""/>
        <dsp:cNvSpPr/>
      </dsp:nvSpPr>
      <dsp:spPr>
        <a:xfrm>
          <a:off x="1437641" y="1463132"/>
          <a:ext cx="641089" cy="641089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F15E68-CD1D-4A08-931C-A4483835B926}">
      <dsp:nvSpPr>
        <dsp:cNvPr id="0" name=""/>
        <dsp:cNvSpPr/>
      </dsp:nvSpPr>
      <dsp:spPr>
        <a:xfrm>
          <a:off x="2237556" y="2429"/>
          <a:ext cx="1831684" cy="136731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D5D97-8602-42D6-8C9C-897FA2E1002F}">
      <dsp:nvSpPr>
        <dsp:cNvPr id="0" name=""/>
        <dsp:cNvSpPr/>
      </dsp:nvSpPr>
      <dsp:spPr>
        <a:xfrm>
          <a:off x="2237556" y="1369743"/>
          <a:ext cx="1831684" cy="5879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0" rIns="2921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300" kern="1200" dirty="0" smtClean="0"/>
            <a:t>Сойка</a:t>
          </a:r>
          <a:endParaRPr lang="ru-RU" sz="2300" kern="1200" dirty="0"/>
        </a:p>
      </dsp:txBody>
      <dsp:txXfrm>
        <a:off x="2237556" y="1369743"/>
        <a:ext cx="1289918" cy="587944"/>
      </dsp:txXfrm>
    </dsp:sp>
    <dsp:sp modelId="{A688664E-4630-488E-AFF3-BF15F6502984}">
      <dsp:nvSpPr>
        <dsp:cNvPr id="0" name=""/>
        <dsp:cNvSpPr/>
      </dsp:nvSpPr>
      <dsp:spPr>
        <a:xfrm>
          <a:off x="3579290" y="1463132"/>
          <a:ext cx="641089" cy="641089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93F8C-DF38-429B-927B-24A6321E997D}">
      <dsp:nvSpPr>
        <dsp:cNvPr id="0" name=""/>
        <dsp:cNvSpPr/>
      </dsp:nvSpPr>
      <dsp:spPr>
        <a:xfrm>
          <a:off x="1166732" y="2421740"/>
          <a:ext cx="1831684" cy="136731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53E51-D9F6-4568-BE62-D5951B846DDF}">
      <dsp:nvSpPr>
        <dsp:cNvPr id="0" name=""/>
        <dsp:cNvSpPr/>
      </dsp:nvSpPr>
      <dsp:spPr>
        <a:xfrm>
          <a:off x="1166732" y="3789054"/>
          <a:ext cx="1831684" cy="5879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0" rIns="2921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300" kern="1200" dirty="0" smtClean="0"/>
            <a:t>Горобець</a:t>
          </a:r>
          <a:endParaRPr lang="ru-RU" sz="2300" kern="1200" dirty="0"/>
        </a:p>
      </dsp:txBody>
      <dsp:txXfrm>
        <a:off x="1166732" y="3789054"/>
        <a:ext cx="1289918" cy="587944"/>
      </dsp:txXfrm>
    </dsp:sp>
    <dsp:sp modelId="{7D622B5A-BD53-44C1-B745-2FCAF1B2C137}">
      <dsp:nvSpPr>
        <dsp:cNvPr id="0" name=""/>
        <dsp:cNvSpPr/>
      </dsp:nvSpPr>
      <dsp:spPr>
        <a:xfrm>
          <a:off x="2508466" y="3882444"/>
          <a:ext cx="641089" cy="641089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72615-F25E-4FAA-9547-8C5DD80451C7}">
      <dsp:nvSpPr>
        <dsp:cNvPr id="0" name=""/>
        <dsp:cNvSpPr/>
      </dsp:nvSpPr>
      <dsp:spPr>
        <a:xfrm>
          <a:off x="411463" y="686688"/>
          <a:ext cx="1599821" cy="1319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До </a:t>
          </a:r>
          <a:r>
            <a:rPr lang="ru-RU" sz="1400" kern="1200" dirty="0" err="1" smtClean="0"/>
            <a:t>цієї</a:t>
          </a:r>
          <a:r>
            <a:rPr lang="ru-RU" sz="1400" kern="1200" dirty="0" smtClean="0"/>
            <a:t> </a:t>
          </a:r>
          <a:r>
            <a:rPr lang="ru-RU" sz="1400" kern="1200" dirty="0" err="1" smtClean="0"/>
            <a:t>групи</a:t>
          </a:r>
          <a:r>
            <a:rPr lang="ru-RU" sz="1400" kern="1200" dirty="0" smtClean="0"/>
            <a:t> </a:t>
          </a:r>
          <a:r>
            <a:rPr lang="ru-RU" sz="1400" kern="1200" dirty="0" err="1" smtClean="0"/>
            <a:t>тварин</a:t>
          </a:r>
          <a:r>
            <a:rPr lang="ru-RU" sz="1400" kern="1200" dirty="0" smtClean="0"/>
            <a:t> належать </a:t>
          </a:r>
          <a:r>
            <a:rPr lang="ru-RU" sz="1400" kern="1200" dirty="0" err="1" smtClean="0"/>
            <a:t>синиці</a:t>
          </a:r>
          <a:r>
            <a:rPr lang="ru-RU" sz="1400" kern="1200" dirty="0" smtClean="0"/>
            <a:t>, сойки, </a:t>
          </a:r>
          <a:r>
            <a:rPr lang="ru-RU" sz="1400" kern="1200" dirty="0" err="1" smtClean="0"/>
            <a:t>горобці</a:t>
          </a:r>
          <a:r>
            <a:rPr lang="ru-RU" sz="1400" kern="1200" dirty="0" smtClean="0"/>
            <a:t>? </a:t>
          </a:r>
          <a:endParaRPr lang="ru-RU" sz="1400" kern="1200" dirty="0"/>
        </a:p>
      </dsp:txBody>
      <dsp:txXfrm>
        <a:off x="441829" y="717054"/>
        <a:ext cx="1539089" cy="976032"/>
      </dsp:txXfrm>
    </dsp:sp>
    <dsp:sp modelId="{82B4DDB8-7883-4C20-8CEB-2C3F47701C9D}">
      <dsp:nvSpPr>
        <dsp:cNvPr id="0" name=""/>
        <dsp:cNvSpPr/>
      </dsp:nvSpPr>
      <dsp:spPr>
        <a:xfrm>
          <a:off x="1320983" y="1038532"/>
          <a:ext cx="1708795" cy="1708795"/>
        </a:xfrm>
        <a:prstGeom prst="leftCircularArrow">
          <a:avLst>
            <a:gd name="adj1" fmla="val 2832"/>
            <a:gd name="adj2" fmla="val 345855"/>
            <a:gd name="adj3" fmla="val 2121366"/>
            <a:gd name="adj4" fmla="val 9024489"/>
            <a:gd name="adj5" fmla="val 330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tint val="60000"/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59BC65-4A0C-4DD8-A763-607E0807F542}">
      <dsp:nvSpPr>
        <dsp:cNvPr id="0" name=""/>
        <dsp:cNvSpPr/>
      </dsp:nvSpPr>
      <dsp:spPr>
        <a:xfrm>
          <a:off x="766979" y="1723452"/>
          <a:ext cx="1422063" cy="5655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/>
            <a:t>Птахи</a:t>
          </a:r>
          <a:endParaRPr lang="ru-RU" sz="1800" kern="1200" dirty="0"/>
        </a:p>
      </dsp:txBody>
      <dsp:txXfrm>
        <a:off x="783542" y="1740015"/>
        <a:ext cx="1388937" cy="532381"/>
      </dsp:txXfrm>
    </dsp:sp>
    <dsp:sp modelId="{725B4548-BD9C-4471-B757-3BDFB38DFBBC}">
      <dsp:nvSpPr>
        <dsp:cNvPr id="0" name=""/>
        <dsp:cNvSpPr/>
      </dsp:nvSpPr>
      <dsp:spPr>
        <a:xfrm>
          <a:off x="2419468" y="686688"/>
          <a:ext cx="1599821" cy="1319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err="1" smtClean="0"/>
            <a:t>Це</a:t>
          </a:r>
          <a:r>
            <a:rPr lang="ru-RU" sz="1400" kern="1200" dirty="0" smtClean="0"/>
            <a:t> </a:t>
          </a:r>
          <a:r>
            <a:rPr lang="ru-RU" sz="1400" kern="1200" dirty="0" err="1" smtClean="0"/>
            <a:t>тварини</a:t>
          </a:r>
          <a:r>
            <a:rPr lang="ru-RU" sz="1400" kern="1200" dirty="0" smtClean="0"/>
            <a:t>, </a:t>
          </a:r>
          <a:r>
            <a:rPr lang="ru-RU" sz="1400" kern="1200" dirty="0" err="1" smtClean="0"/>
            <a:t>тіло</a:t>
          </a:r>
          <a:r>
            <a:rPr lang="ru-RU" sz="1400" kern="1200" dirty="0" smtClean="0"/>
            <a:t> </a:t>
          </a:r>
          <a:r>
            <a:rPr lang="ru-RU" sz="1400" kern="1200" dirty="0" err="1" smtClean="0"/>
            <a:t>яких</a:t>
          </a:r>
          <a:r>
            <a:rPr lang="ru-RU" sz="1400" kern="1200" dirty="0" smtClean="0"/>
            <a:t> </a:t>
          </a:r>
          <a:r>
            <a:rPr lang="ru-RU" sz="1400" kern="1200" dirty="0" err="1" smtClean="0"/>
            <a:t>укрито</a:t>
          </a:r>
          <a:r>
            <a:rPr lang="ru-RU" sz="1400" kern="1200" dirty="0" smtClean="0"/>
            <a:t> </a:t>
          </a:r>
          <a:r>
            <a:rPr lang="ru-RU" sz="1400" kern="1200" dirty="0" err="1" smtClean="0"/>
            <a:t>пір’ям</a:t>
          </a:r>
          <a:endParaRPr lang="ru-RU" sz="1400" kern="1200" dirty="0"/>
        </a:p>
      </dsp:txBody>
      <dsp:txXfrm>
        <a:off x="2449834" y="999808"/>
        <a:ext cx="1539089" cy="976032"/>
      </dsp:txXfrm>
    </dsp:sp>
    <dsp:sp modelId="{BDAE412E-CF37-4323-B2AB-7F992B35A8E8}">
      <dsp:nvSpPr>
        <dsp:cNvPr id="0" name=""/>
        <dsp:cNvSpPr/>
      </dsp:nvSpPr>
      <dsp:spPr>
        <a:xfrm>
          <a:off x="2774984" y="403934"/>
          <a:ext cx="1422063" cy="5655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err="1" smtClean="0"/>
            <a:t>Хто</a:t>
          </a:r>
          <a:r>
            <a:rPr lang="ru-RU" sz="1800" kern="1200" dirty="0" smtClean="0"/>
            <a:t> </a:t>
          </a:r>
          <a:r>
            <a:rPr lang="ru-RU" sz="1800" kern="1200" dirty="0" err="1" smtClean="0"/>
            <a:t>такі</a:t>
          </a:r>
          <a:r>
            <a:rPr lang="ru-RU" sz="1800" kern="1200" dirty="0" smtClean="0"/>
            <a:t> птахи? </a:t>
          </a:r>
          <a:endParaRPr lang="ru-RU" sz="1800" kern="1200" dirty="0"/>
        </a:p>
      </dsp:txBody>
      <dsp:txXfrm>
        <a:off x="2791547" y="420497"/>
        <a:ext cx="1388937" cy="532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Spokojnaya_muzyka_v_sochetanii_so_zvukami_prirody._-_Ostrovok_blazhenstva_(xMusic.me).mp3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&#1052;&#1030;&#1049;%20&#1044;&#1056;&#1059;&#1043;%20&#1055;&#1045;&#1057;&#1048;&#1050;.mp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</a:t>
            </a:r>
            <a:r>
              <a:rPr lang="ru-RU" dirty="0" err="1" smtClean="0"/>
              <a:t>малюнком</a:t>
            </a:r>
            <a:r>
              <a:rPr lang="ru-RU" dirty="0" smtClean="0"/>
              <a:t> </a:t>
            </a:r>
            <a:r>
              <a:rPr lang="ru-RU" dirty="0" err="1"/>
              <a:t>складіть</a:t>
            </a:r>
            <a:r>
              <a:rPr lang="ru-RU" dirty="0"/>
              <a:t> і </a:t>
            </a:r>
            <a:r>
              <a:rPr lang="ru-RU" dirty="0" err="1"/>
              <a:t>розв’яжіть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r>
              <a:rPr lang="ru-RU" dirty="0"/>
              <a:t> на </a:t>
            </a:r>
            <a:r>
              <a:rPr lang="ru-RU" dirty="0" err="1"/>
              <a:t>додавання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3995936" y="1600201"/>
            <a:ext cx="4968552" cy="3052936"/>
          </a:xfrm>
        </p:spPr>
        <p:txBody>
          <a:bodyPr>
            <a:normAutofit/>
          </a:bodyPr>
          <a:lstStyle/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книжок</a:t>
            </a:r>
            <a:r>
              <a:rPr lang="ru-RU" dirty="0"/>
              <a:t> лежало у </a:t>
            </a:r>
            <a:r>
              <a:rPr lang="ru-RU" dirty="0" err="1"/>
              <a:t>стопці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книжок</a:t>
            </a:r>
            <a:r>
              <a:rPr lang="ru-RU" dirty="0"/>
              <a:t> </a:t>
            </a:r>
            <a:r>
              <a:rPr lang="ru-RU" dirty="0" err="1"/>
              <a:t>несе</a:t>
            </a:r>
            <a:r>
              <a:rPr lang="ru-RU" dirty="0"/>
              <a:t> зайчик?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всього</a:t>
            </a:r>
            <a:r>
              <a:rPr lang="ru-RU" dirty="0"/>
              <a:t> </a:t>
            </a:r>
            <a:r>
              <a:rPr lang="ru-RU" dirty="0" err="1"/>
              <a:t>книжок</a:t>
            </a:r>
            <a:r>
              <a:rPr lang="ru-RU" dirty="0"/>
              <a:t> на </a:t>
            </a:r>
            <a:r>
              <a:rPr lang="ru-RU" dirty="0" err="1"/>
              <a:t>малюнку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3744416" cy="276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7704" y="4941168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 + 2 = 9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9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</a:t>
            </a:r>
            <a:r>
              <a:rPr lang="ru-RU" dirty="0" err="1" smtClean="0"/>
              <a:t>малюнком</a:t>
            </a:r>
            <a:r>
              <a:rPr lang="ru-RU" dirty="0" smtClean="0"/>
              <a:t> </a:t>
            </a:r>
            <a:r>
              <a:rPr lang="ru-RU" dirty="0" err="1"/>
              <a:t>складіть</a:t>
            </a:r>
            <a:r>
              <a:rPr lang="ru-RU" dirty="0"/>
              <a:t> і </a:t>
            </a:r>
            <a:r>
              <a:rPr lang="ru-RU" dirty="0" err="1"/>
              <a:t>розв’яжіть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r>
              <a:rPr lang="ru-RU" dirty="0"/>
              <a:t> на </a:t>
            </a:r>
            <a:r>
              <a:rPr lang="ru-RU" dirty="0" err="1" smtClean="0"/>
              <a:t>віднімання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1520" y="2132856"/>
            <a:ext cx="4038600" cy="2188840"/>
          </a:xfrm>
        </p:spPr>
        <p:txBody>
          <a:bodyPr>
            <a:normAutofit/>
          </a:bodyPr>
          <a:lstStyle/>
          <a:p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квітів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квітів</a:t>
            </a:r>
            <a:r>
              <a:rPr lang="ru-RU" dirty="0"/>
              <a:t> </a:t>
            </a:r>
            <a:r>
              <a:rPr lang="ru-RU" dirty="0" err="1"/>
              <a:t>зірвали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квітів</a:t>
            </a:r>
            <a:r>
              <a:rPr lang="ru-RU" dirty="0"/>
              <a:t> </a:t>
            </a:r>
            <a:r>
              <a:rPr lang="ru-RU" dirty="0" err="1"/>
              <a:t>залишилося</a:t>
            </a:r>
            <a:r>
              <a:rPr lang="ru-RU" dirty="0"/>
              <a:t>? </a:t>
            </a:r>
            <a:endParaRPr lang="ru-RU" dirty="0" smtClean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0808"/>
            <a:ext cx="4464496" cy="325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528" y="4509120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9 - 3 = 6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</a:t>
            </a:r>
            <a:r>
              <a:rPr lang="ru-RU" dirty="0" err="1" smtClean="0"/>
              <a:t>малюнком</a:t>
            </a:r>
            <a:r>
              <a:rPr lang="ru-RU" dirty="0" smtClean="0"/>
              <a:t> </a:t>
            </a:r>
            <a:r>
              <a:rPr lang="ru-RU" dirty="0" err="1"/>
              <a:t>складіть</a:t>
            </a:r>
            <a:r>
              <a:rPr lang="ru-RU" dirty="0"/>
              <a:t> і </a:t>
            </a:r>
            <a:r>
              <a:rPr lang="ru-RU" dirty="0" err="1"/>
              <a:t>розв’яжіть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r>
              <a:rPr lang="ru-RU" dirty="0"/>
              <a:t> на </a:t>
            </a:r>
            <a:r>
              <a:rPr lang="ru-RU" dirty="0" err="1" smtClean="0"/>
              <a:t>віднімання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4896544" cy="2548880"/>
          </a:xfrm>
        </p:spPr>
        <p:txBody>
          <a:bodyPr>
            <a:normAutofit/>
          </a:bodyPr>
          <a:lstStyle/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яєць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Із</a:t>
            </a:r>
            <a:r>
              <a:rPr lang="ru-RU" dirty="0" smtClean="0"/>
              <a:t> </a:t>
            </a:r>
            <a:r>
              <a:rPr lang="ru-RU" dirty="0" err="1"/>
              <a:t>скількох</a:t>
            </a:r>
            <a:r>
              <a:rPr lang="ru-RU" dirty="0"/>
              <a:t> </a:t>
            </a:r>
            <a:r>
              <a:rPr lang="ru-RU" dirty="0" err="1"/>
              <a:t>зробили</a:t>
            </a:r>
            <a:r>
              <a:rPr lang="ru-RU" dirty="0"/>
              <a:t> </a:t>
            </a:r>
            <a:r>
              <a:rPr lang="ru-RU" dirty="0" err="1"/>
              <a:t>яєчню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залишилося</a:t>
            </a:r>
            <a:r>
              <a:rPr lang="ru-RU" dirty="0"/>
              <a:t> </a:t>
            </a:r>
            <a:r>
              <a:rPr lang="ru-RU" dirty="0" err="1"/>
              <a:t>яєць</a:t>
            </a:r>
            <a:r>
              <a:rPr lang="ru-RU" dirty="0" smtClean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4365104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9 - 1 = 8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8800"/>
            <a:ext cx="3672408" cy="2942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</a:t>
            </a:r>
            <a:r>
              <a:rPr lang="ru-RU" dirty="0" err="1" smtClean="0"/>
              <a:t>малюнком</a:t>
            </a:r>
            <a:r>
              <a:rPr lang="ru-RU" dirty="0" smtClean="0"/>
              <a:t> </a:t>
            </a:r>
            <a:r>
              <a:rPr lang="ru-RU" dirty="0" err="1"/>
              <a:t>складіть</a:t>
            </a:r>
            <a:r>
              <a:rPr lang="ru-RU" dirty="0"/>
              <a:t> і </a:t>
            </a:r>
            <a:r>
              <a:rPr lang="ru-RU" dirty="0" err="1"/>
              <a:t>розв’яжіть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r>
              <a:rPr lang="ru-RU" dirty="0"/>
              <a:t> на </a:t>
            </a:r>
            <a:r>
              <a:rPr lang="ru-RU" dirty="0" err="1" smtClean="0"/>
              <a:t>віднімання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1520" y="2060848"/>
            <a:ext cx="4536504" cy="2044824"/>
          </a:xfrm>
        </p:spPr>
        <p:txBody>
          <a:bodyPr>
            <a:normAutofit/>
          </a:bodyPr>
          <a:lstStyle/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цукерок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з’їли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цукерок</a:t>
            </a:r>
            <a:r>
              <a:rPr lang="ru-RU" dirty="0"/>
              <a:t> </a:t>
            </a:r>
            <a:r>
              <a:rPr lang="ru-RU" dirty="0" err="1" smtClean="0"/>
              <a:t>залишилося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4237135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9 - 4 = 5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4908"/>
            <a:ext cx="4104456" cy="303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39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uk-UA" dirty="0" smtClean="0"/>
              <a:t>Многокутники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71600" y="4941168"/>
            <a:ext cx="7416824" cy="1761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бачите</a:t>
            </a:r>
            <a:r>
              <a:rPr lang="ru-RU" dirty="0"/>
              <a:t> на </a:t>
            </a:r>
            <a:r>
              <a:rPr lang="ru-RU" dirty="0" err="1"/>
              <a:t>малюнку</a:t>
            </a:r>
            <a:r>
              <a:rPr lang="ru-RU" dirty="0" smtClean="0"/>
              <a:t>?</a:t>
            </a:r>
          </a:p>
          <a:p>
            <a:pPr marL="0" indent="0">
              <a:buNone/>
            </a:pP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/>
              <a:t>у них </a:t>
            </a:r>
            <a:r>
              <a:rPr lang="ru-RU" dirty="0" err="1"/>
              <a:t>спільного</a:t>
            </a:r>
            <a:r>
              <a:rPr lang="ru-RU" dirty="0"/>
              <a:t>?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/>
              <a:t>відмінного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709475871"/>
              </p:ext>
            </p:extLst>
          </p:nvPr>
        </p:nvGraphicFramePr>
        <p:xfrm>
          <a:off x="107504" y="1052736"/>
          <a:ext cx="892899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85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Многокутники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355976" y="1600200"/>
            <a:ext cx="4330824" cy="4525963"/>
          </a:xfrm>
        </p:spPr>
        <p:txBody>
          <a:bodyPr>
            <a:normAutofit/>
          </a:bodyPr>
          <a:lstStyle/>
          <a:p>
            <a:r>
              <a:rPr lang="ru-RU" dirty="0" err="1"/>
              <a:t>Многокутники</a:t>
            </a:r>
            <a:r>
              <a:rPr lang="ru-RU" dirty="0"/>
              <a:t> </a:t>
            </a:r>
            <a:r>
              <a:rPr lang="ru-RU" dirty="0" err="1"/>
              <a:t>мають</a:t>
            </a:r>
            <a:r>
              <a:rPr lang="ru-RU" dirty="0"/>
              <a:t> кути, </a:t>
            </a:r>
            <a:r>
              <a:rPr lang="ru-RU" dirty="0" err="1"/>
              <a:t>сторони</a:t>
            </a:r>
            <a:r>
              <a:rPr lang="ru-RU" dirty="0"/>
              <a:t>, </a:t>
            </a:r>
            <a:r>
              <a:rPr lang="ru-RU" dirty="0" err="1"/>
              <a:t>вершини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За </a:t>
            </a:r>
            <a:r>
              <a:rPr lang="ru-RU" dirty="0" err="1"/>
              <a:t>якою</a:t>
            </a:r>
            <a:r>
              <a:rPr lang="ru-RU" dirty="0"/>
              <a:t> </a:t>
            </a:r>
            <a:r>
              <a:rPr lang="ru-RU" dirty="0" err="1"/>
              <a:t>ознакою</a:t>
            </a:r>
            <a:r>
              <a:rPr lang="ru-RU" dirty="0"/>
              <a:t> </a:t>
            </a:r>
            <a:r>
              <a:rPr lang="ru-RU" dirty="0" err="1"/>
              <a:t>многокутники</a:t>
            </a:r>
            <a:r>
              <a:rPr lang="ru-RU" dirty="0"/>
              <a:t> </a:t>
            </a:r>
            <a:r>
              <a:rPr lang="ru-RU" dirty="0" err="1"/>
              <a:t>об’єднані</a:t>
            </a:r>
            <a:r>
              <a:rPr lang="ru-RU" dirty="0"/>
              <a:t> в </a:t>
            </a:r>
            <a:r>
              <a:rPr lang="ru-RU" dirty="0" err="1"/>
              <a:t>групи</a:t>
            </a:r>
            <a:r>
              <a:rPr lang="ru-RU" dirty="0" smtClean="0"/>
              <a:t>?</a:t>
            </a:r>
          </a:p>
          <a:p>
            <a:r>
              <a:rPr lang="ru-RU" dirty="0" smtClean="0"/>
              <a:t>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кутів</a:t>
            </a:r>
            <a:r>
              <a:rPr lang="ru-RU" dirty="0"/>
              <a:t>, </a:t>
            </a:r>
            <a:r>
              <a:rPr lang="ru-RU" dirty="0" err="1"/>
              <a:t>сторін</a:t>
            </a:r>
            <a:r>
              <a:rPr lang="ru-RU" dirty="0"/>
              <a:t>, вершин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шестикутник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smtClean="0"/>
              <a:t>А </a:t>
            </a:r>
            <a:r>
              <a:rPr lang="ru-RU" dirty="0" err="1"/>
              <a:t>восьмикутник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67544" y="1628800"/>
            <a:ext cx="3672408" cy="1968945"/>
          </a:xfrm>
          <a:prstGeom prst="roundRect">
            <a:avLst>
              <a:gd name="adj" fmla="val 32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Трикутники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чотирикутники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п’ятикутники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називають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многокутниками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70" y="3789039"/>
            <a:ext cx="30765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1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Обчисліть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186808" cy="4525963"/>
          </a:xfrm>
        </p:spPr>
        <p:txBody>
          <a:bodyPr/>
          <a:lstStyle/>
          <a:p>
            <a:r>
              <a:rPr lang="ru-RU" dirty="0" smtClean="0"/>
              <a:t>Прочитайте </a:t>
            </a:r>
            <a:r>
              <a:rPr lang="ru-RU" dirty="0" err="1"/>
              <a:t>вирази</a:t>
            </a:r>
            <a:r>
              <a:rPr lang="ru-RU" dirty="0"/>
              <a:t> з </a:t>
            </a:r>
            <a:r>
              <a:rPr lang="ru-RU" dirty="0" err="1"/>
              <a:t>однаковими</a:t>
            </a:r>
            <a:r>
              <a:rPr lang="ru-RU" dirty="0"/>
              <a:t> </a:t>
            </a:r>
            <a:r>
              <a:rPr lang="ru-RU" dirty="0" err="1"/>
              <a:t>відповідями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err="1" smtClean="0"/>
              <a:t>Решту</a:t>
            </a:r>
            <a:r>
              <a:rPr lang="ru-RU" dirty="0" smtClean="0"/>
              <a:t> </a:t>
            </a:r>
            <a:r>
              <a:rPr lang="ru-RU" dirty="0" err="1"/>
              <a:t>прикладів</a:t>
            </a:r>
            <a:r>
              <a:rPr lang="ru-RU" dirty="0"/>
              <a:t> прочитайте так,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відповіді</a:t>
            </a:r>
            <a:r>
              <a:rPr lang="ru-RU" dirty="0"/>
              <a:t> звучали у порядку </a:t>
            </a:r>
            <a:r>
              <a:rPr lang="ru-RU" dirty="0" err="1"/>
              <a:t>зростання</a:t>
            </a:r>
            <a:r>
              <a:rPr lang="ru-RU" dirty="0"/>
              <a:t>.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9292400"/>
              </p:ext>
            </p:extLst>
          </p:nvPr>
        </p:nvGraphicFramePr>
        <p:xfrm>
          <a:off x="4648200" y="1196752"/>
          <a:ext cx="403860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33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трикутників</a:t>
            </a:r>
            <a:r>
              <a:rPr lang="ru-RU" dirty="0"/>
              <a:t> на </a:t>
            </a:r>
            <a:r>
              <a:rPr lang="ru-RU" dirty="0" err="1"/>
              <a:t>малюнку</a:t>
            </a:r>
            <a:r>
              <a:rPr lang="ru-RU" dirty="0"/>
              <a:t>? </a:t>
            </a:r>
            <a:r>
              <a:rPr lang="ru-RU" dirty="0" smtClean="0"/>
              <a:t> </a:t>
            </a:r>
            <a:r>
              <a:rPr lang="ru-RU" dirty="0"/>
              <a:t>А </a:t>
            </a:r>
            <a:r>
              <a:rPr lang="ru-RU" dirty="0" err="1"/>
              <a:t>чотирикутників</a:t>
            </a:r>
            <a:r>
              <a:rPr lang="ru-RU" dirty="0"/>
              <a:t>?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8104" y="1412776"/>
            <a:ext cx="3496306" cy="4525963"/>
          </a:xfrm>
        </p:spPr>
      </p:pic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" t="2974" r="3608" b="8714"/>
          <a:stretch/>
        </p:blipFill>
        <p:spPr bwMode="auto">
          <a:xfrm>
            <a:off x="107504" y="1772816"/>
            <a:ext cx="5283885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2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Релаксація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80831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hlinkClick r:id="rId3" action="ppaction://hlinkfile"/>
          </p:cNvPr>
          <p:cNvSpPr txBox="1"/>
          <p:nvPr/>
        </p:nvSpPr>
        <p:spPr>
          <a:xfrm>
            <a:off x="3347864" y="59492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Ввімкнути музику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83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Гра</a:t>
            </a:r>
            <a:r>
              <a:rPr lang="ru-RU" dirty="0"/>
              <a:t> «Яке число </a:t>
            </a:r>
            <a:r>
              <a:rPr lang="ru-RU" dirty="0" err="1"/>
              <a:t>загубилося</a:t>
            </a:r>
            <a:r>
              <a:rPr lang="ru-RU" dirty="0"/>
              <a:t>?»</a:t>
            </a:r>
          </a:p>
        </p:txBody>
      </p:sp>
      <p:pic>
        <p:nvPicPr>
          <p:cNvPr id="5" name="Объект 4" descr="http://subject.com.ua/lesson/mathematics/mathematics1/mathematics1.files/image038.jpg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3" b="2854"/>
          <a:stretch/>
        </p:blipFill>
        <p:spPr bwMode="auto">
          <a:xfrm>
            <a:off x="395536" y="1556792"/>
            <a:ext cx="8424936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Объект 5" descr="http://subject.com.ua/lesson/mathematics/mathematics1/mathematics1.files/image038.jpg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5" t="-416"/>
          <a:stretch/>
        </p:blipFill>
        <p:spPr bwMode="auto">
          <a:xfrm>
            <a:off x="395536" y="3933056"/>
            <a:ext cx="8424936" cy="2088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83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b="0" dirty="0" err="1">
                <a:effectLst/>
              </a:rPr>
              <a:t>Складання</a:t>
            </a:r>
            <a:r>
              <a:rPr lang="ru-RU" sz="2800" b="0" dirty="0">
                <a:effectLst/>
              </a:rPr>
              <a:t> </a:t>
            </a:r>
            <a:r>
              <a:rPr lang="ru-RU" sz="2800" b="0" dirty="0" err="1">
                <a:effectLst/>
              </a:rPr>
              <a:t>прикладів</a:t>
            </a:r>
            <a:r>
              <a:rPr lang="ru-RU" sz="2800" b="0" dirty="0">
                <a:effectLst/>
              </a:rPr>
              <a:t> на </a:t>
            </a:r>
            <a:r>
              <a:rPr lang="ru-RU" sz="2800" b="0" dirty="0" err="1">
                <a:effectLst/>
              </a:rPr>
              <a:t>додавання</a:t>
            </a:r>
            <a:r>
              <a:rPr lang="ru-RU" sz="2800" b="0" dirty="0">
                <a:effectLst/>
              </a:rPr>
              <a:t> і </a:t>
            </a:r>
            <a:r>
              <a:rPr lang="ru-RU" sz="2800" b="0" dirty="0" err="1">
                <a:effectLst/>
              </a:rPr>
              <a:t>віднімання</a:t>
            </a:r>
            <a:r>
              <a:rPr lang="ru-RU" sz="2800" b="0" dirty="0">
                <a:effectLst/>
              </a:rPr>
              <a:t> за </a:t>
            </a:r>
            <a:r>
              <a:rPr lang="ru-RU" sz="2800" b="0" dirty="0" err="1">
                <a:effectLst/>
              </a:rPr>
              <a:t>малюнками</a:t>
            </a:r>
            <a:r>
              <a:rPr lang="ru-RU" sz="2800" b="0" dirty="0">
                <a:effectLst/>
              </a:rPr>
              <a:t>. </a:t>
            </a:r>
            <a:r>
              <a:rPr lang="ru-RU" sz="2800" b="0" dirty="0" err="1">
                <a:effectLst/>
              </a:rPr>
              <a:t>Многокутники</a:t>
            </a:r>
            <a:r>
              <a:rPr lang="ru-RU" sz="2800" b="0" dirty="0">
                <a:effectLst/>
              </a:rPr>
              <a:t>. </a:t>
            </a:r>
            <a:r>
              <a:rPr lang="ru-RU" sz="2800" b="0" dirty="0" err="1">
                <a:effectLst/>
              </a:rPr>
              <a:t>Обчислення</a:t>
            </a:r>
            <a:r>
              <a:rPr lang="ru-RU" sz="2800" b="0" dirty="0">
                <a:effectLst/>
              </a:rPr>
              <a:t> </a:t>
            </a:r>
            <a:r>
              <a:rPr lang="ru-RU" sz="2800" b="0" dirty="0" err="1">
                <a:effectLst/>
              </a:rPr>
              <a:t>значень</a:t>
            </a:r>
            <a:r>
              <a:rPr lang="ru-RU" sz="2800" b="0" dirty="0">
                <a:effectLst/>
              </a:rPr>
              <a:t> </a:t>
            </a:r>
            <a:r>
              <a:rPr lang="ru-RU" sz="2800" b="0" dirty="0" err="1">
                <a:effectLst/>
              </a:rPr>
              <a:t>виразів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33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Порівняння</a:t>
            </a:r>
            <a:r>
              <a:rPr lang="ru-RU" dirty="0"/>
              <a:t> </a:t>
            </a:r>
            <a:r>
              <a:rPr lang="ru-RU" dirty="0" smtClean="0"/>
              <a:t>чисел. </a:t>
            </a:r>
            <a:r>
              <a:rPr lang="ru-RU" dirty="0" err="1" smtClean="0"/>
              <a:t>Використовуйте</a:t>
            </a:r>
            <a:r>
              <a:rPr lang="ru-RU" dirty="0" smtClean="0"/>
              <a:t> </a:t>
            </a:r>
            <a:r>
              <a:rPr lang="ru-RU" dirty="0" err="1"/>
              <a:t>тільки</a:t>
            </a:r>
            <a:r>
              <a:rPr lang="ru-RU" dirty="0"/>
              <a:t> слово «</a:t>
            </a:r>
            <a:r>
              <a:rPr lang="ru-RU" dirty="0" err="1"/>
              <a:t>менше</a:t>
            </a:r>
            <a:r>
              <a:rPr lang="ru-RU" dirty="0" smtClean="0"/>
              <a:t>»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66839710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3140968"/>
            <a:ext cx="2760265" cy="3220309"/>
          </a:xfrm>
          <a:prstGeom prst="rect">
            <a:avLst/>
          </a:prstGeom>
        </p:spPr>
      </p:pic>
      <p:sp>
        <p:nvSpPr>
          <p:cNvPr id="7" name="Овальная выноска 6"/>
          <p:cNvSpPr/>
          <p:nvPr/>
        </p:nvSpPr>
        <p:spPr>
          <a:xfrm>
            <a:off x="2339752" y="2167383"/>
            <a:ext cx="1656184" cy="1440160"/>
          </a:xfrm>
          <a:prstGeom prst="wedgeEllipseCallout">
            <a:avLst>
              <a:gd name="adj1" fmla="val -72677"/>
              <a:gd name="adj2" fmla="val 90375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 smtClean="0">
                <a:solidFill>
                  <a:srgbClr val="C00000"/>
                </a:solidFill>
              </a:rPr>
              <a:t>Сім менше восьми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1143000"/>
          </a:xfrm>
        </p:spPr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Знайди</a:t>
            </a:r>
            <a:r>
              <a:rPr lang="ru-RU" dirty="0"/>
              <a:t> цифру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6336704" cy="19008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err="1" smtClean="0"/>
              <a:t>Залетіли</a:t>
            </a:r>
            <a:r>
              <a:rPr lang="ru-RU" dirty="0" smtClean="0"/>
              <a:t> </a:t>
            </a:r>
            <a:r>
              <a:rPr lang="ru-RU" dirty="0"/>
              <a:t>в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ru-RU" dirty="0" err="1"/>
              <a:t>синиці</a:t>
            </a:r>
            <a:r>
              <a:rPr lang="ru-RU" dirty="0"/>
              <a:t>, </a:t>
            </a:r>
            <a:r>
              <a:rPr lang="ru-RU" dirty="0" err="1"/>
              <a:t>подзьобали</a:t>
            </a:r>
            <a:r>
              <a:rPr lang="ru-RU" dirty="0"/>
              <a:t> </a:t>
            </a:r>
            <a:r>
              <a:rPr lang="ru-RU" dirty="0" err="1"/>
              <a:t>одиниці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Залетіли</a:t>
            </a:r>
            <a:r>
              <a:rPr lang="ru-RU" dirty="0"/>
              <a:t> сойки й </a:t>
            </a:r>
            <a:r>
              <a:rPr lang="ru-RU" dirty="0" err="1"/>
              <a:t>склювали</a:t>
            </a:r>
            <a:r>
              <a:rPr lang="ru-RU" dirty="0"/>
              <a:t> </a:t>
            </a:r>
            <a:r>
              <a:rPr lang="ru-RU" dirty="0" err="1"/>
              <a:t>двійки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Залетіли</a:t>
            </a:r>
            <a:r>
              <a:rPr lang="ru-RU" dirty="0"/>
              <a:t> </a:t>
            </a:r>
            <a:r>
              <a:rPr lang="ru-RU" dirty="0" err="1"/>
              <a:t>горобці</a:t>
            </a:r>
            <a:r>
              <a:rPr lang="ru-RU" dirty="0"/>
              <a:t>, і не стало </a:t>
            </a:r>
            <a:r>
              <a:rPr lang="ru-RU" dirty="0" err="1"/>
              <a:t>цифри</a:t>
            </a:r>
            <a:r>
              <a:rPr lang="ru-RU" dirty="0"/>
              <a:t> три.</a:t>
            </a:r>
          </a:p>
          <a:p>
            <a:pPr marL="0" indent="0">
              <a:buNone/>
            </a:pPr>
            <a:r>
              <a:rPr lang="ru-RU" dirty="0" err="1"/>
              <a:t>Повідомити</a:t>
            </a:r>
            <a:r>
              <a:rPr lang="ru-RU" dirty="0"/>
              <a:t> вас прошу, де стояли </a:t>
            </a:r>
            <a:r>
              <a:rPr lang="ru-RU" dirty="0" err="1"/>
              <a:t>цифри</a:t>
            </a:r>
            <a:r>
              <a:rPr lang="ru-RU" dirty="0"/>
              <a:t> </a:t>
            </a:r>
            <a:r>
              <a:rPr lang="ru-RU" dirty="0" err="1"/>
              <a:t>ці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3789040"/>
            <a:ext cx="257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+      = 7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9932" y="3803521"/>
            <a:ext cx="257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+ 4 = 6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3789040"/>
            <a:ext cx="257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8 -      = 5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03648" y="3941440"/>
            <a:ext cx="432048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347864" y="3941440"/>
            <a:ext cx="432048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939136" y="3941440"/>
            <a:ext cx="432048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224778"/>
            <a:ext cx="2880320" cy="279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6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7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Птахи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1181059"/>
              </p:ext>
            </p:extLst>
          </p:nvPr>
        </p:nvGraphicFramePr>
        <p:xfrm>
          <a:off x="179512" y="1600200"/>
          <a:ext cx="431628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Объект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50713807"/>
              </p:ext>
            </p:extLst>
          </p:nvPr>
        </p:nvGraphicFramePr>
        <p:xfrm>
          <a:off x="4427984" y="1600201"/>
          <a:ext cx="4608512" cy="2692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269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 err="1"/>
              <a:t>Скільки</a:t>
            </a:r>
            <a:r>
              <a:rPr lang="ru-RU" dirty="0"/>
              <a:t> чисел ми </a:t>
            </a:r>
            <a:r>
              <a:rPr lang="ru-RU" dirty="0" err="1"/>
              <a:t>вивчили</a:t>
            </a:r>
            <a:r>
              <a:rPr lang="ru-RU" dirty="0"/>
              <a:t>?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їх</a:t>
            </a:r>
            <a:r>
              <a:rPr lang="ru-RU" dirty="0"/>
              <a:t> у порядку </a:t>
            </a:r>
            <a:r>
              <a:rPr lang="ru-RU" dirty="0" err="1"/>
              <a:t>зростання</a:t>
            </a:r>
            <a:r>
              <a:rPr lang="ru-RU" dirty="0"/>
              <a:t>.</a:t>
            </a:r>
          </a:p>
          <a:p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найменше</a:t>
            </a:r>
            <a:r>
              <a:rPr lang="ru-RU" dirty="0"/>
              <a:t>? Яке число </a:t>
            </a:r>
            <a:r>
              <a:rPr lang="ru-RU" dirty="0" err="1"/>
              <a:t>найбільше</a:t>
            </a:r>
            <a:r>
              <a:rPr lang="ru-RU" dirty="0"/>
              <a:t>?</a:t>
            </a:r>
          </a:p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геометричні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знаєте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340768"/>
            <a:ext cx="4720014" cy="211683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err="1" smtClean="0"/>
              <a:t>Кошенят</a:t>
            </a:r>
            <a:r>
              <a:rPr lang="ru-RU" dirty="0" smtClean="0"/>
              <a:t> </a:t>
            </a:r>
            <a:r>
              <a:rPr lang="ru-RU" dirty="0" err="1"/>
              <a:t>двох</a:t>
            </a:r>
            <a:r>
              <a:rPr lang="ru-RU" dirty="0"/>
              <a:t> хлопчик взяв,</a:t>
            </a:r>
          </a:p>
          <a:p>
            <a:pPr marL="0" indent="0">
              <a:buNone/>
            </a:pPr>
            <a:r>
              <a:rPr lang="ru-RU" dirty="0"/>
              <a:t>Молока </a:t>
            </a:r>
            <a:r>
              <a:rPr lang="ru-RU" dirty="0" err="1"/>
              <a:t>їм</a:t>
            </a:r>
            <a:r>
              <a:rPr lang="ru-RU" dirty="0"/>
              <a:t> в </a:t>
            </a:r>
            <a:r>
              <a:rPr lang="ru-RU" dirty="0" err="1"/>
              <a:t>мисці</a:t>
            </a:r>
            <a:r>
              <a:rPr lang="ru-RU" dirty="0"/>
              <a:t> дав.</a:t>
            </a:r>
          </a:p>
          <a:p>
            <a:pPr marL="0" indent="0">
              <a:buNone/>
            </a:pPr>
            <a:r>
              <a:rPr lang="ru-RU" dirty="0" err="1"/>
              <a:t>Вісім</a:t>
            </a:r>
            <a:r>
              <a:rPr lang="ru-RU" dirty="0"/>
              <a:t> в </a:t>
            </a:r>
            <a:r>
              <a:rPr lang="ru-RU" dirty="0" err="1"/>
              <a:t>кошику</a:t>
            </a:r>
            <a:r>
              <a:rPr lang="ru-RU" dirty="0"/>
              <a:t> </a:t>
            </a:r>
            <a:r>
              <a:rPr lang="ru-RU" dirty="0" err="1"/>
              <a:t>сидять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Їсти</a:t>
            </a:r>
            <a:r>
              <a:rPr lang="ru-RU" dirty="0"/>
              <a:t> </a:t>
            </a:r>
            <a:r>
              <a:rPr lang="ru-RU" dirty="0" err="1"/>
              <a:t>хочуть</a:t>
            </a:r>
            <a:r>
              <a:rPr lang="ru-RU" dirty="0"/>
              <a:t> та </a:t>
            </a:r>
            <a:r>
              <a:rPr lang="ru-RU" dirty="0" err="1"/>
              <a:t>нявчать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Годувати</a:t>
            </a:r>
            <a:r>
              <a:rPr lang="ru-RU" dirty="0"/>
              <a:t> треба </a:t>
            </a:r>
            <a:r>
              <a:rPr lang="ru-RU" dirty="0" err="1"/>
              <a:t>всіх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разом буде </a:t>
            </a:r>
            <a:r>
              <a:rPr lang="ru-RU" dirty="0" err="1"/>
              <a:t>їх</a:t>
            </a:r>
            <a:r>
              <a:rPr lang="ru-RU" dirty="0"/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647" y="3779440"/>
            <a:ext cx="4104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2+8=10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68760"/>
            <a:ext cx="4307586" cy="432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340768"/>
            <a:ext cx="4720014" cy="2116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 </a:t>
            </a:r>
            <a:r>
              <a:rPr lang="ru-RU" dirty="0" err="1"/>
              <a:t>живім</a:t>
            </a:r>
            <a:r>
              <a:rPr lang="ru-RU" dirty="0"/>
              <a:t> </a:t>
            </a:r>
            <a:r>
              <a:rPr lang="ru-RU" dirty="0" err="1"/>
              <a:t>куточку</a:t>
            </a:r>
            <a:r>
              <a:rPr lang="ru-RU" dirty="0"/>
              <a:t> в </a:t>
            </a:r>
            <a:r>
              <a:rPr lang="ru-RU" dirty="0" err="1"/>
              <a:t>школі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Є три </a:t>
            </a:r>
            <a:r>
              <a:rPr lang="ru-RU" dirty="0" err="1"/>
              <a:t>рибки</a:t>
            </a:r>
            <a:r>
              <a:rPr lang="ru-RU" dirty="0"/>
              <a:t> у </a:t>
            </a:r>
            <a:r>
              <a:rPr lang="ru-RU" dirty="0" err="1"/>
              <a:t>воді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сім</a:t>
            </a:r>
            <a:r>
              <a:rPr lang="ru-RU" dirty="0"/>
              <a:t> </a:t>
            </a:r>
            <a:r>
              <a:rPr lang="ru-RU" dirty="0" err="1"/>
              <a:t>рибок</a:t>
            </a:r>
            <a:r>
              <a:rPr lang="ru-RU" dirty="0"/>
              <a:t> </a:t>
            </a:r>
            <a:r>
              <a:rPr lang="ru-RU" dirty="0" err="1"/>
              <a:t>дасть</a:t>
            </a:r>
            <a:r>
              <a:rPr lang="ru-RU" dirty="0"/>
              <a:t> </a:t>
            </a:r>
            <a:r>
              <a:rPr lang="ru-RU" dirty="0" err="1"/>
              <a:t>Миколка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буде </a:t>
            </a:r>
            <a:r>
              <a:rPr lang="ru-RU" dirty="0" err="1"/>
              <a:t>риб</a:t>
            </a:r>
            <a:r>
              <a:rPr lang="ru-RU" dirty="0"/>
              <a:t> </a:t>
            </a:r>
            <a:r>
              <a:rPr lang="ru-RU" dirty="0" err="1"/>
              <a:t>тоді</a:t>
            </a:r>
            <a:r>
              <a:rPr lang="ru-RU" dirty="0"/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4" y="3655040"/>
            <a:ext cx="4104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3+7=10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268759"/>
            <a:ext cx="4203468" cy="44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1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 smtClean="0"/>
              <a:t>лічба</a:t>
            </a:r>
            <a:r>
              <a:rPr lang="uk-UA" dirty="0" smtClean="0"/>
              <a:t>. </a:t>
            </a:r>
            <a:r>
              <a:rPr lang="ru-RU" dirty="0" err="1" smtClean="0"/>
              <a:t>Гра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Хто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 smtClean="0"/>
              <a:t>?»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91471" cy="885776"/>
          </a:xfrm>
        </p:spPr>
        <p:txBody>
          <a:bodyPr>
            <a:noAutofit/>
          </a:bodyPr>
          <a:lstStyle/>
          <a:p>
            <a:r>
              <a:rPr lang="ru-RU" sz="25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Назвати</a:t>
            </a:r>
            <a:r>
              <a:rPr lang="ru-RU" sz="25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усі</a:t>
            </a:r>
            <a:r>
              <a:rPr lang="ru-RU" sz="25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можливі</a:t>
            </a:r>
            <a:r>
              <a:rPr lang="ru-RU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приклади</a:t>
            </a:r>
            <a:r>
              <a:rPr lang="ru-RU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складу </a:t>
            </a:r>
            <a:r>
              <a:rPr lang="ru-RU" sz="25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чисел</a:t>
            </a:r>
            <a:endParaRPr lang="ru-RU" sz="25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sz="quarter" idx="4"/>
          </p:nvPr>
        </p:nvSpPr>
        <p:spPr>
          <a:xfrm>
            <a:off x="1115616" y="1484784"/>
            <a:ext cx="1151111" cy="1398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Объект 6"/>
          <p:cNvSpPr txBox="1">
            <a:spLocks/>
          </p:cNvSpPr>
          <p:nvPr/>
        </p:nvSpPr>
        <p:spPr>
          <a:xfrm>
            <a:off x="2232248" y="3032954"/>
            <a:ext cx="1151111" cy="1398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Объект 6"/>
          <p:cNvSpPr txBox="1">
            <a:spLocks/>
          </p:cNvSpPr>
          <p:nvPr/>
        </p:nvSpPr>
        <p:spPr>
          <a:xfrm>
            <a:off x="5004048" y="4196753"/>
            <a:ext cx="1151111" cy="1398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Объект 6"/>
          <p:cNvSpPr txBox="1">
            <a:spLocks/>
          </p:cNvSpPr>
          <p:nvPr/>
        </p:nvSpPr>
        <p:spPr>
          <a:xfrm>
            <a:off x="1016596" y="4869159"/>
            <a:ext cx="1151111" cy="1398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1412776"/>
            <a:ext cx="13681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9=1+8</a:t>
            </a:r>
          </a:p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9=2+7</a:t>
            </a:r>
          </a:p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9=3+6</a:t>
            </a:r>
          </a:p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9=4+5</a:t>
            </a:r>
            <a:endParaRPr lang="ru-RU" sz="25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55764" y="2973432"/>
            <a:ext cx="13681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8=1+7</a:t>
            </a:r>
          </a:p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8=2+6</a:t>
            </a:r>
          </a:p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8=3+5</a:t>
            </a:r>
          </a:p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8=4+4</a:t>
            </a:r>
            <a:endParaRPr lang="ru-RU" sz="25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0152" y="4080215"/>
            <a:ext cx="136815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7=1+6</a:t>
            </a:r>
          </a:p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7=2+5</a:t>
            </a:r>
          </a:p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7=3+4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35696" y="4869159"/>
            <a:ext cx="136815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6=1+5</a:t>
            </a:r>
          </a:p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6=2+4</a:t>
            </a:r>
          </a:p>
          <a:p>
            <a:r>
              <a:rPr lang="uk-UA" sz="25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6=3+3</a:t>
            </a:r>
          </a:p>
        </p:txBody>
      </p:sp>
    </p:spTree>
    <p:extLst>
      <p:ext uri="{BB962C8B-B14F-4D97-AF65-F5344CB8AC3E}">
        <p14:creationId xmlns:p14="http://schemas.microsoft.com/office/powerpoint/2010/main" val="131087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Завдання</a:t>
            </a:r>
            <a:r>
              <a:rPr lang="ru-RU" dirty="0"/>
              <a:t> на </a:t>
            </a:r>
            <a:r>
              <a:rPr lang="ru-RU" dirty="0" err="1"/>
              <a:t>увагу</a:t>
            </a:r>
            <a:r>
              <a:rPr lang="ru-RU" dirty="0"/>
              <a:t>. «</a:t>
            </a:r>
            <a:r>
              <a:rPr lang="ru-RU" dirty="0" err="1"/>
              <a:t>Відшукай</a:t>
            </a:r>
            <a:r>
              <a:rPr lang="ru-RU" dirty="0"/>
              <a:t> цифру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7" name="Объект 6" descr="http://subject.com.ua/lesson/mathematics/mathematics1/mathematics1.files/image037.jpg"/>
          <p:cNvPicPr>
            <a:picLocks noGrp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1268760"/>
            <a:ext cx="5256584" cy="45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3131840" y="5949280"/>
            <a:ext cx="319151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400" b="1" dirty="0" err="1">
                <a:solidFill>
                  <a:srgbClr val="C00000"/>
                </a:solidFill>
              </a:rPr>
              <a:t>Якої</a:t>
            </a:r>
            <a:r>
              <a:rPr lang="ru-RU" sz="2400" b="1" dirty="0">
                <a:solidFill>
                  <a:srgbClr val="C00000"/>
                </a:solidFill>
              </a:rPr>
              <a:t> </a:t>
            </a:r>
            <a:r>
              <a:rPr lang="ru-RU" sz="2400" b="1" dirty="0" err="1">
                <a:solidFill>
                  <a:srgbClr val="C00000"/>
                </a:solidFill>
              </a:rPr>
              <a:t>цифри</a:t>
            </a:r>
            <a:r>
              <a:rPr lang="ru-RU" sz="2400" b="1" dirty="0">
                <a:solidFill>
                  <a:srgbClr val="C00000"/>
                </a:solidFill>
              </a:rPr>
              <a:t> тут </a:t>
            </a:r>
            <a:r>
              <a:rPr lang="ru-RU" sz="2400" b="1" dirty="0" err="1">
                <a:solidFill>
                  <a:srgbClr val="C00000"/>
                </a:solidFill>
              </a:rPr>
              <a:t>немає</a:t>
            </a:r>
            <a:r>
              <a:rPr lang="ru-RU" sz="24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929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1691680" y="5589240"/>
            <a:ext cx="46805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Музична </a:t>
            </a:r>
            <a:r>
              <a:rPr lang="uk-UA" dirty="0" err="1" smtClean="0"/>
              <a:t>фізкультхвилинка</a:t>
            </a:r>
            <a:r>
              <a:rPr lang="uk-UA" dirty="0" smtClean="0"/>
              <a:t> «Мій друг песик»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</a:t>
            </a:r>
            <a:r>
              <a:rPr lang="ru-RU" dirty="0" err="1" smtClean="0"/>
              <a:t>малюнком</a:t>
            </a:r>
            <a:r>
              <a:rPr lang="ru-RU" dirty="0" smtClean="0"/>
              <a:t> </a:t>
            </a:r>
            <a:r>
              <a:rPr lang="ru-RU" dirty="0" err="1"/>
              <a:t>складіть</a:t>
            </a:r>
            <a:r>
              <a:rPr lang="ru-RU" dirty="0"/>
              <a:t> і </a:t>
            </a:r>
            <a:r>
              <a:rPr lang="ru-RU" dirty="0" err="1"/>
              <a:t>розв’яжіть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r>
              <a:rPr lang="ru-RU" dirty="0"/>
              <a:t> на </a:t>
            </a:r>
            <a:r>
              <a:rPr lang="ru-RU" dirty="0" err="1"/>
              <a:t>додавання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067944" y="1600201"/>
            <a:ext cx="4968552" cy="2908919"/>
          </a:xfrm>
        </p:spPr>
        <p:txBody>
          <a:bodyPr>
            <a:normAutofit/>
          </a:bodyPr>
          <a:lstStyle/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грибів</a:t>
            </a:r>
            <a:r>
              <a:rPr lang="ru-RU" dirty="0"/>
              <a:t> наколов </a:t>
            </a:r>
            <a:r>
              <a:rPr lang="ru-RU" dirty="0" err="1"/>
              <a:t>їжачок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грибів</a:t>
            </a:r>
            <a:r>
              <a:rPr lang="ru-RU" dirty="0"/>
              <a:t> на </a:t>
            </a:r>
            <a:r>
              <a:rPr lang="ru-RU" dirty="0" err="1"/>
              <a:t>галявині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всього</a:t>
            </a:r>
            <a:r>
              <a:rPr lang="ru-RU" dirty="0"/>
              <a:t> </a:t>
            </a:r>
            <a:r>
              <a:rPr lang="ru-RU" dirty="0" err="1"/>
              <a:t>грибів</a:t>
            </a:r>
            <a:r>
              <a:rPr lang="ru-RU" dirty="0"/>
              <a:t> на </a:t>
            </a:r>
            <a:r>
              <a:rPr lang="ru-RU" dirty="0" err="1"/>
              <a:t>малюнку</a:t>
            </a:r>
            <a:r>
              <a:rPr lang="ru-RU" dirty="0"/>
              <a:t>? 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3654721" cy="292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23728" y="4437112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+ 5 = 9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74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</a:t>
            </a:r>
            <a:r>
              <a:rPr lang="ru-RU" dirty="0" err="1" smtClean="0"/>
              <a:t>малюнком</a:t>
            </a:r>
            <a:r>
              <a:rPr lang="ru-RU" dirty="0" smtClean="0"/>
              <a:t> </a:t>
            </a:r>
            <a:r>
              <a:rPr lang="ru-RU" dirty="0" err="1"/>
              <a:t>складіть</a:t>
            </a:r>
            <a:r>
              <a:rPr lang="ru-RU" dirty="0"/>
              <a:t> і </a:t>
            </a:r>
            <a:r>
              <a:rPr lang="ru-RU" dirty="0" err="1"/>
              <a:t>розв’яжіть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r>
              <a:rPr lang="ru-RU" dirty="0"/>
              <a:t> на </a:t>
            </a:r>
            <a:r>
              <a:rPr lang="ru-RU" dirty="0" err="1"/>
              <a:t>додавання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355976" y="1600201"/>
            <a:ext cx="4680520" cy="2980927"/>
          </a:xfrm>
        </p:spPr>
        <p:txBody>
          <a:bodyPr>
            <a:normAutofit/>
          </a:bodyPr>
          <a:lstStyle/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синичок</a:t>
            </a:r>
            <a:r>
              <a:rPr lang="ru-RU" dirty="0"/>
              <a:t> </a:t>
            </a:r>
            <a:r>
              <a:rPr lang="ru-RU" dirty="0" err="1"/>
              <a:t>сидить</a:t>
            </a:r>
            <a:r>
              <a:rPr lang="ru-RU" dirty="0"/>
              <a:t> на </a:t>
            </a:r>
            <a:r>
              <a:rPr lang="ru-RU" dirty="0" err="1"/>
              <a:t>годівничці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синичок</a:t>
            </a:r>
            <a:r>
              <a:rPr lang="ru-RU" dirty="0"/>
              <a:t> на </a:t>
            </a:r>
            <a:r>
              <a:rPr lang="ru-RU" dirty="0" err="1"/>
              <a:t>гілці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всього</a:t>
            </a:r>
            <a:r>
              <a:rPr lang="ru-RU" dirty="0"/>
              <a:t> </a:t>
            </a:r>
            <a:r>
              <a:rPr lang="ru-RU" dirty="0" err="1"/>
              <a:t>синичок</a:t>
            </a:r>
            <a:r>
              <a:rPr lang="ru-RU" dirty="0"/>
              <a:t> на </a:t>
            </a:r>
            <a:r>
              <a:rPr lang="ru-RU" dirty="0" err="1"/>
              <a:t>малюнку</a:t>
            </a:r>
            <a:r>
              <a:rPr lang="ru-RU" dirty="0"/>
              <a:t>?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391436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91680" y="4725144"/>
            <a:ext cx="4752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+ 3 = 9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99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559</TotalTime>
  <Words>532</Words>
  <Application>Microsoft Office PowerPoint</Application>
  <PresentationFormat>Экран (4:3)</PresentationFormat>
  <Paragraphs>133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Academic_ID07</vt:lpstr>
      <vt:lpstr>Математика</vt:lpstr>
      <vt:lpstr>Складання прикладів на додавання і віднімання за малюнками. Многокутники. Обчислення значень виразів</vt:lpstr>
      <vt:lpstr>Весела лічба</vt:lpstr>
      <vt:lpstr>Весела лічба</vt:lpstr>
      <vt:lpstr>Усна лічба. Гра «Хто більше?»</vt:lpstr>
      <vt:lpstr>Завдання на увагу. «Відшукай цифру»</vt:lpstr>
      <vt:lpstr>Фізкультхвилинка </vt:lpstr>
      <vt:lpstr>За малюнком складіть і розв’яжіть приклади на додавання</vt:lpstr>
      <vt:lpstr>За малюнком складіть і розв’яжіть приклади на додавання</vt:lpstr>
      <vt:lpstr>За малюнком складіть і розв’яжіть приклади на додавання</vt:lpstr>
      <vt:lpstr>За малюнком складіть і розв’яжіть приклади на віднімання</vt:lpstr>
      <vt:lpstr>За малюнком складіть і розв’яжіть приклади на віднімання</vt:lpstr>
      <vt:lpstr>За малюнком складіть і розв’яжіть приклади на віднімання</vt:lpstr>
      <vt:lpstr>Многокутники</vt:lpstr>
      <vt:lpstr>Многокутники</vt:lpstr>
      <vt:lpstr>Обчисліть</vt:lpstr>
      <vt:lpstr>Скільки трикутників на малюнку?  А чотирикутників? </vt:lpstr>
      <vt:lpstr>Релаксація</vt:lpstr>
      <vt:lpstr>Гра «Яке число загубилося?»</vt:lpstr>
      <vt:lpstr>Порівняння чисел. Використовуйте тільки слово «менше»</vt:lpstr>
      <vt:lpstr>Гра «Знайди цифру»</vt:lpstr>
      <vt:lpstr>Птахи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65</cp:revision>
  <dcterms:created xsi:type="dcterms:W3CDTF">2015-02-01T14:23:41Z</dcterms:created>
  <dcterms:modified xsi:type="dcterms:W3CDTF">2015-02-25T11:25:26Z</dcterms:modified>
</cp:coreProperties>
</file>